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80" r:id="rId5"/>
    <p:sldId id="258" r:id="rId6"/>
    <p:sldId id="290" r:id="rId7"/>
    <p:sldId id="284" r:id="rId8"/>
    <p:sldId id="295" r:id="rId9"/>
    <p:sldId id="297" r:id="rId10"/>
    <p:sldId id="298" r:id="rId11"/>
    <p:sldId id="299" r:id="rId12"/>
    <p:sldId id="301" r:id="rId13"/>
    <p:sldId id="302" r:id="rId14"/>
    <p:sldId id="303" r:id="rId15"/>
    <p:sldId id="304" r:id="rId16"/>
    <p:sldId id="306" r:id="rId17"/>
    <p:sldId id="307" r:id="rId18"/>
    <p:sldId id="300" r:id="rId19"/>
    <p:sldId id="305" r:id="rId20"/>
    <p:sldId id="310" r:id="rId21"/>
    <p:sldId id="308" r:id="rId22"/>
    <p:sldId id="309" r:id="rId23"/>
    <p:sldId id="311" r:id="rId24"/>
    <p:sldId id="288"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F7EB8-5AC7-344D-BAE3-7C4DEAC0892F}" v="393" dt="2023-01-23T16:59:57.756"/>
  </p1510:revLst>
</p1510:revInfo>
</file>

<file path=ppt/tableStyles.xml><?xml version="1.0" encoding="utf-8"?>
<a:tblStyleLst xmlns:a="http://schemas.openxmlformats.org/drawingml/2006/main" def="{5C22544A-7EE6-4342-B048-85BDC9FD1C3A}">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Normaali tyyli 4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9"/>
    <p:restoredTop sz="94668"/>
  </p:normalViewPr>
  <p:slideViewPr>
    <p:cSldViewPr snapToGrid="0" snapToObjects="1">
      <p:cViewPr varScale="1">
        <p:scale>
          <a:sx n="146" d="100"/>
          <a:sy n="146" d="100"/>
        </p:scale>
        <p:origin x="32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Jokimies" userId="581245e2-c178-47c6-8151-866755671e29" providerId="ADAL" clId="{4C9F7EB8-5AC7-344D-BAE3-7C4DEAC0892F}"/>
    <pc:docChg chg="undo custSel addSld delSld modSld sldOrd">
      <pc:chgData name="Hanna Jokimies" userId="581245e2-c178-47c6-8151-866755671e29" providerId="ADAL" clId="{4C9F7EB8-5AC7-344D-BAE3-7C4DEAC0892F}" dt="2023-01-24T08:30:05.558" v="14915" actId="20577"/>
      <pc:docMkLst>
        <pc:docMk/>
      </pc:docMkLst>
      <pc:sldChg chg="addSp delSp modSp mod">
        <pc:chgData name="Hanna Jokimies" userId="581245e2-c178-47c6-8151-866755671e29" providerId="ADAL" clId="{4C9F7EB8-5AC7-344D-BAE3-7C4DEAC0892F}" dt="2023-01-23T16:15:25.649" v="14075" actId="13822"/>
        <pc:sldMkLst>
          <pc:docMk/>
          <pc:sldMk cId="678818128" sldId="258"/>
        </pc:sldMkLst>
        <pc:spChg chg="mod">
          <ac:chgData name="Hanna Jokimies" userId="581245e2-c178-47c6-8151-866755671e29" providerId="ADAL" clId="{4C9F7EB8-5AC7-344D-BAE3-7C4DEAC0892F}" dt="2023-01-23T16:14:34.038" v="14073" actId="693"/>
          <ac:spMkLst>
            <pc:docMk/>
            <pc:sldMk cId="678818128" sldId="258"/>
            <ac:spMk id="2" creationId="{0A1ED978-9D05-434A-82E7-4479489650D9}"/>
          </ac:spMkLst>
        </pc:spChg>
        <pc:spChg chg="mod">
          <ac:chgData name="Hanna Jokimies" userId="581245e2-c178-47c6-8151-866755671e29" providerId="ADAL" clId="{4C9F7EB8-5AC7-344D-BAE3-7C4DEAC0892F}" dt="2023-01-23T16:13:05.252" v="14065" actId="14100"/>
          <ac:spMkLst>
            <pc:docMk/>
            <pc:sldMk cId="678818128" sldId="258"/>
            <ac:spMk id="3" creationId="{13E42790-1CE2-C440-9C1C-1A362EE4D6D1}"/>
          </ac:spMkLst>
        </pc:spChg>
        <pc:graphicFrameChg chg="mod modGraphic">
          <ac:chgData name="Hanna Jokimies" userId="581245e2-c178-47c6-8151-866755671e29" providerId="ADAL" clId="{4C9F7EB8-5AC7-344D-BAE3-7C4DEAC0892F}" dt="2023-01-23T16:10:26.768" v="14039" actId="14100"/>
          <ac:graphicFrameMkLst>
            <pc:docMk/>
            <pc:sldMk cId="678818128" sldId="258"/>
            <ac:graphicFrameMk id="5" creationId="{4DB05A2E-5829-9C4B-B354-69B39AB9B1F1}"/>
          </ac:graphicFrameMkLst>
        </pc:graphicFrameChg>
        <pc:graphicFrameChg chg="mod">
          <ac:chgData name="Hanna Jokimies" userId="581245e2-c178-47c6-8151-866755671e29" providerId="ADAL" clId="{4C9F7EB8-5AC7-344D-BAE3-7C4DEAC0892F}" dt="2023-01-23T16:11:19.879" v="14044" actId="1076"/>
          <ac:graphicFrameMkLst>
            <pc:docMk/>
            <pc:sldMk cId="678818128" sldId="258"/>
            <ac:graphicFrameMk id="15" creationId="{61C346A1-872E-3244-8D18-537EDCE6FACA}"/>
          </ac:graphicFrameMkLst>
        </pc:graphicFrameChg>
        <pc:cxnChg chg="del mod">
          <ac:chgData name="Hanna Jokimies" userId="581245e2-c178-47c6-8151-866755671e29" providerId="ADAL" clId="{4C9F7EB8-5AC7-344D-BAE3-7C4DEAC0892F}" dt="2023-01-23T16:13:40.585" v="14069" actId="478"/>
          <ac:cxnSpMkLst>
            <pc:docMk/>
            <pc:sldMk cId="678818128" sldId="258"/>
            <ac:cxnSpMk id="6" creationId="{069816B9-4EDC-994E-91F1-80C35B02127F}"/>
          </ac:cxnSpMkLst>
        </pc:cxnChg>
        <pc:cxnChg chg="add mod">
          <ac:chgData name="Hanna Jokimies" userId="581245e2-c178-47c6-8151-866755671e29" providerId="ADAL" clId="{4C9F7EB8-5AC7-344D-BAE3-7C4DEAC0892F}" dt="2023-01-23T16:15:25.649" v="14075" actId="13822"/>
          <ac:cxnSpMkLst>
            <pc:docMk/>
            <pc:sldMk cId="678818128" sldId="258"/>
            <ac:cxnSpMk id="9" creationId="{761F25CB-693E-E044-9F71-85C2E12EABDD}"/>
          </ac:cxnSpMkLst>
        </pc:cxnChg>
      </pc:sldChg>
      <pc:sldChg chg="addSp delSp modSp add del mod">
        <pc:chgData name="Hanna Jokimies" userId="581245e2-c178-47c6-8151-866755671e29" providerId="ADAL" clId="{4C9F7EB8-5AC7-344D-BAE3-7C4DEAC0892F}" dt="2023-01-20T14:10:13.866" v="4110" actId="2696"/>
        <pc:sldMkLst>
          <pc:docMk/>
          <pc:sldMk cId="1663933708" sldId="263"/>
        </pc:sldMkLst>
        <pc:spChg chg="add del mod">
          <ac:chgData name="Hanna Jokimies" userId="581245e2-c178-47c6-8151-866755671e29" providerId="ADAL" clId="{4C9F7EB8-5AC7-344D-BAE3-7C4DEAC0892F}" dt="2023-01-18T12:48:58.328" v="3307" actId="931"/>
          <ac:spMkLst>
            <pc:docMk/>
            <pc:sldMk cId="1663933708" sldId="263"/>
            <ac:spMk id="4" creationId="{F06D63C5-9552-DC4B-9896-9FA667117DC5}"/>
          </ac:spMkLst>
        </pc:spChg>
        <pc:spChg chg="add del mod">
          <ac:chgData name="Hanna Jokimies" userId="581245e2-c178-47c6-8151-866755671e29" providerId="ADAL" clId="{4C9F7EB8-5AC7-344D-BAE3-7C4DEAC0892F}" dt="2023-01-18T12:49:21.364" v="3311" actId="931"/>
          <ac:spMkLst>
            <pc:docMk/>
            <pc:sldMk cId="1663933708" sldId="263"/>
            <ac:spMk id="10" creationId="{F4E4D949-308A-254D-A04F-160B1E38AFCF}"/>
          </ac:spMkLst>
        </pc:spChg>
        <pc:spChg chg="add del mod">
          <ac:chgData name="Hanna Jokimies" userId="581245e2-c178-47c6-8151-866755671e29" providerId="ADAL" clId="{4C9F7EB8-5AC7-344D-BAE3-7C4DEAC0892F}" dt="2023-01-18T12:50:32.096" v="3313"/>
          <ac:spMkLst>
            <pc:docMk/>
            <pc:sldMk cId="1663933708" sldId="263"/>
            <ac:spMk id="15" creationId="{BBAAAF7F-E45E-524B-8832-51DFF48A6688}"/>
          </ac:spMkLst>
        </pc:spChg>
        <pc:graphicFrameChg chg="mod">
          <ac:chgData name="Hanna Jokimies" userId="581245e2-c178-47c6-8151-866755671e29" providerId="ADAL" clId="{4C9F7EB8-5AC7-344D-BAE3-7C4DEAC0892F}" dt="2023-01-18T12:51:11.728" v="3322" actId="20577"/>
          <ac:graphicFrameMkLst>
            <pc:docMk/>
            <pc:sldMk cId="1663933708" sldId="263"/>
            <ac:graphicFrameMk id="11" creationId="{C8EE7198-E661-46D8-0D1F-658922CDA584}"/>
          </ac:graphicFrameMkLst>
        </pc:graphicFrameChg>
        <pc:picChg chg="del">
          <ac:chgData name="Hanna Jokimies" userId="581245e2-c178-47c6-8151-866755671e29" providerId="ADAL" clId="{4C9F7EB8-5AC7-344D-BAE3-7C4DEAC0892F}" dt="2023-01-18T12:46:53.541" v="3232" actId="478"/>
          <ac:picMkLst>
            <pc:docMk/>
            <pc:sldMk cId="1663933708" sldId="263"/>
            <ac:picMk id="5" creationId="{ADAF5AD6-7ACD-A744-9BF6-09BD79B51589}"/>
          </ac:picMkLst>
        </pc:picChg>
        <pc:picChg chg="add del mod">
          <ac:chgData name="Hanna Jokimies" userId="581245e2-c178-47c6-8151-866755671e29" providerId="ADAL" clId="{4C9F7EB8-5AC7-344D-BAE3-7C4DEAC0892F}" dt="2023-01-18T12:49:06.526" v="3310" actId="478"/>
          <ac:picMkLst>
            <pc:docMk/>
            <pc:sldMk cId="1663933708" sldId="263"/>
            <ac:picMk id="8" creationId="{598E3985-DF9C-1D4A-AE4A-80D88CAECB62}"/>
          </ac:picMkLst>
        </pc:picChg>
        <pc:picChg chg="add del mod">
          <ac:chgData name="Hanna Jokimies" userId="581245e2-c178-47c6-8151-866755671e29" providerId="ADAL" clId="{4C9F7EB8-5AC7-344D-BAE3-7C4DEAC0892F}" dt="2023-01-18T12:49:28.394" v="3312" actId="478"/>
          <ac:picMkLst>
            <pc:docMk/>
            <pc:sldMk cId="1663933708" sldId="263"/>
            <ac:picMk id="13" creationId="{3DC65A12-7BD5-0545-A452-3E2109120ADC}"/>
          </ac:picMkLst>
        </pc:picChg>
        <pc:picChg chg="add mod">
          <ac:chgData name="Hanna Jokimies" userId="581245e2-c178-47c6-8151-866755671e29" providerId="ADAL" clId="{4C9F7EB8-5AC7-344D-BAE3-7C4DEAC0892F}" dt="2023-01-18T12:50:49.589" v="3318" actId="14100"/>
          <ac:picMkLst>
            <pc:docMk/>
            <pc:sldMk cId="1663933708" sldId="263"/>
            <ac:picMk id="16" creationId="{E2796B61-5E99-E84D-AA4C-F268F8A9A620}"/>
          </ac:picMkLst>
        </pc:picChg>
      </pc:sldChg>
      <pc:sldChg chg="addSp delSp modSp mod setBg">
        <pc:chgData name="Hanna Jokimies" userId="581245e2-c178-47c6-8151-866755671e29" providerId="ADAL" clId="{4C9F7EB8-5AC7-344D-BAE3-7C4DEAC0892F}" dt="2023-01-23T16:21:48.595" v="14338" actId="14100"/>
        <pc:sldMkLst>
          <pc:docMk/>
          <pc:sldMk cId="693194342" sldId="280"/>
        </pc:sldMkLst>
        <pc:spChg chg="mod">
          <ac:chgData name="Hanna Jokimies" userId="581245e2-c178-47c6-8151-866755671e29" providerId="ADAL" clId="{4C9F7EB8-5AC7-344D-BAE3-7C4DEAC0892F}" dt="2023-01-23T16:21:48.595" v="14338" actId="14100"/>
          <ac:spMkLst>
            <pc:docMk/>
            <pc:sldMk cId="693194342" sldId="280"/>
            <ac:spMk id="2" creationId="{4F9E69FB-9872-6C40-B19C-D96DB2B2624A}"/>
          </ac:spMkLst>
        </pc:spChg>
        <pc:spChg chg="mod">
          <ac:chgData name="Hanna Jokimies" userId="581245e2-c178-47c6-8151-866755671e29" providerId="ADAL" clId="{4C9F7EB8-5AC7-344D-BAE3-7C4DEAC0892F}" dt="2023-01-23T16:20:53.039" v="14292" actId="27636"/>
          <ac:spMkLst>
            <pc:docMk/>
            <pc:sldMk cId="693194342" sldId="280"/>
            <ac:spMk id="3" creationId="{C08F5350-F0B6-3840-BDAA-A94A4EAC5A82}"/>
          </ac:spMkLst>
        </pc:spChg>
        <pc:spChg chg="add del">
          <ac:chgData name="Hanna Jokimies" userId="581245e2-c178-47c6-8151-866755671e29" providerId="ADAL" clId="{4C9F7EB8-5AC7-344D-BAE3-7C4DEAC0892F}" dt="2023-01-20T08:15:47.613" v="3420" actId="26606"/>
          <ac:spMkLst>
            <pc:docMk/>
            <pc:sldMk cId="693194342" sldId="280"/>
            <ac:spMk id="40" creationId="{7B4F6806-5898-4FE8-B610-A058C8B8470A}"/>
          </ac:spMkLst>
        </pc:spChg>
        <pc:spChg chg="add del">
          <ac:chgData name="Hanna Jokimies" userId="581245e2-c178-47c6-8151-866755671e29" providerId="ADAL" clId="{4C9F7EB8-5AC7-344D-BAE3-7C4DEAC0892F}" dt="2023-01-20T08:16:18.919" v="3423" actId="26606"/>
          <ac:spMkLst>
            <pc:docMk/>
            <pc:sldMk cId="693194342" sldId="280"/>
            <ac:spMk id="42" creationId="{5707F116-8EC0-4822-9067-186AC8C96EB8}"/>
          </ac:spMkLst>
        </pc:spChg>
        <pc:spChg chg="add del">
          <ac:chgData name="Hanna Jokimies" userId="581245e2-c178-47c6-8151-866755671e29" providerId="ADAL" clId="{4C9F7EB8-5AC7-344D-BAE3-7C4DEAC0892F}" dt="2023-01-20T08:16:18.919" v="3423" actId="26606"/>
          <ac:spMkLst>
            <pc:docMk/>
            <pc:sldMk cId="693194342" sldId="280"/>
            <ac:spMk id="43" creationId="{B4D3D850-2041-4B7C-AED9-54DA385B14F7}"/>
          </ac:spMkLst>
        </pc:spChg>
        <pc:spChg chg="add del">
          <ac:chgData name="Hanna Jokimies" userId="581245e2-c178-47c6-8151-866755671e29" providerId="ADAL" clId="{4C9F7EB8-5AC7-344D-BAE3-7C4DEAC0892F}" dt="2023-01-20T08:16:18.919" v="3423" actId="26606"/>
          <ac:spMkLst>
            <pc:docMk/>
            <pc:sldMk cId="693194342" sldId="280"/>
            <ac:spMk id="44" creationId="{49F1A7E4-819D-4D21-8E8B-32671A9F9853}"/>
          </ac:spMkLst>
        </pc:spChg>
        <pc:spChg chg="add del">
          <ac:chgData name="Hanna Jokimies" userId="581245e2-c178-47c6-8151-866755671e29" providerId="ADAL" clId="{4C9F7EB8-5AC7-344D-BAE3-7C4DEAC0892F}" dt="2023-01-20T08:16:18.919" v="3423" actId="26606"/>
          <ac:spMkLst>
            <pc:docMk/>
            <pc:sldMk cId="693194342" sldId="280"/>
            <ac:spMk id="46" creationId="{CB64814D-A361-44E1-8D97-B83E41C8B280}"/>
          </ac:spMkLst>
        </pc:spChg>
        <pc:spChg chg="add del">
          <ac:chgData name="Hanna Jokimies" userId="581245e2-c178-47c6-8151-866755671e29" providerId="ADAL" clId="{4C9F7EB8-5AC7-344D-BAE3-7C4DEAC0892F}" dt="2023-01-20T08:16:18.919" v="3423" actId="26606"/>
          <ac:spMkLst>
            <pc:docMk/>
            <pc:sldMk cId="693194342" sldId="280"/>
            <ac:spMk id="48" creationId="{852A6879-032A-4946-9CCA-44D38BEDF5F5}"/>
          </ac:spMkLst>
        </pc:spChg>
        <pc:spChg chg="add del">
          <ac:chgData name="Hanna Jokimies" userId="581245e2-c178-47c6-8151-866755671e29" providerId="ADAL" clId="{4C9F7EB8-5AC7-344D-BAE3-7C4DEAC0892F}" dt="2023-01-20T08:16:18.919" v="3423" actId="26606"/>
          <ac:spMkLst>
            <pc:docMk/>
            <pc:sldMk cId="693194342" sldId="280"/>
            <ac:spMk id="50" creationId="{56AB08D7-F0FB-4965-B730-8B874214C283}"/>
          </ac:spMkLst>
        </pc:spChg>
        <pc:spChg chg="add del">
          <ac:chgData name="Hanna Jokimies" userId="581245e2-c178-47c6-8151-866755671e29" providerId="ADAL" clId="{4C9F7EB8-5AC7-344D-BAE3-7C4DEAC0892F}" dt="2023-01-20T08:16:18.919" v="3423" actId="26606"/>
          <ac:spMkLst>
            <pc:docMk/>
            <pc:sldMk cId="693194342" sldId="280"/>
            <ac:spMk id="52" creationId="{148D9297-49FA-43ED-AC6B-E2F153B3A5A6}"/>
          </ac:spMkLst>
        </pc:spChg>
        <pc:spChg chg="add del">
          <ac:chgData name="Hanna Jokimies" userId="581245e2-c178-47c6-8151-866755671e29" providerId="ADAL" clId="{4C9F7EB8-5AC7-344D-BAE3-7C4DEAC0892F}" dt="2023-01-20T08:16:18.919" v="3423" actId="26606"/>
          <ac:spMkLst>
            <pc:docMk/>
            <pc:sldMk cId="693194342" sldId="280"/>
            <ac:spMk id="54" creationId="{77C2D141-F73C-4BF3-B3DF-D3BA74B8BE29}"/>
          </ac:spMkLst>
        </pc:spChg>
        <pc:spChg chg="add del">
          <ac:chgData name="Hanna Jokimies" userId="581245e2-c178-47c6-8151-866755671e29" providerId="ADAL" clId="{4C9F7EB8-5AC7-344D-BAE3-7C4DEAC0892F}" dt="2023-01-20T08:16:18.919" v="3423" actId="26606"/>
          <ac:spMkLst>
            <pc:docMk/>
            <pc:sldMk cId="693194342" sldId="280"/>
            <ac:spMk id="56" creationId="{DB456AC5-2DFE-4E00-B0CE-30AAA2A3D676}"/>
          </ac:spMkLst>
        </pc:spChg>
        <pc:spChg chg="add del">
          <ac:chgData name="Hanna Jokimies" userId="581245e2-c178-47c6-8151-866755671e29" providerId="ADAL" clId="{4C9F7EB8-5AC7-344D-BAE3-7C4DEAC0892F}" dt="2023-01-20T08:16:18.919" v="3423" actId="26606"/>
          <ac:spMkLst>
            <pc:docMk/>
            <pc:sldMk cId="693194342" sldId="280"/>
            <ac:spMk id="58" creationId="{D3EB41F8-8868-4FC3-8553-94FEE5A8B818}"/>
          </ac:spMkLst>
        </pc:spChg>
        <pc:spChg chg="add del">
          <ac:chgData name="Hanna Jokimies" userId="581245e2-c178-47c6-8151-866755671e29" providerId="ADAL" clId="{4C9F7EB8-5AC7-344D-BAE3-7C4DEAC0892F}" dt="2023-01-20T08:16:18.919" v="3423" actId="26606"/>
          <ac:spMkLst>
            <pc:docMk/>
            <pc:sldMk cId="693194342" sldId="280"/>
            <ac:spMk id="60" creationId="{39671820-9967-4806-B0A7-4944C2A4A5F1}"/>
          </ac:spMkLst>
        </pc:spChg>
        <pc:spChg chg="add del">
          <ac:chgData name="Hanna Jokimies" userId="581245e2-c178-47c6-8151-866755671e29" providerId="ADAL" clId="{4C9F7EB8-5AC7-344D-BAE3-7C4DEAC0892F}" dt="2023-01-20T13:59:52.469" v="3879" actId="26606"/>
          <ac:spMkLst>
            <pc:docMk/>
            <pc:sldMk cId="693194342" sldId="280"/>
            <ac:spMk id="65" creationId="{B4D3D850-2041-4B7C-AED9-54DA385B14F7}"/>
          </ac:spMkLst>
        </pc:spChg>
        <pc:spChg chg="add del">
          <ac:chgData name="Hanna Jokimies" userId="581245e2-c178-47c6-8151-866755671e29" providerId="ADAL" clId="{4C9F7EB8-5AC7-344D-BAE3-7C4DEAC0892F}" dt="2023-01-20T13:59:52.469" v="3879" actId="26606"/>
          <ac:spMkLst>
            <pc:docMk/>
            <pc:sldMk cId="693194342" sldId="280"/>
            <ac:spMk id="67" creationId="{5707F116-8EC0-4822-9067-186AC8C96EB8}"/>
          </ac:spMkLst>
        </pc:spChg>
        <pc:spChg chg="add del">
          <ac:chgData name="Hanna Jokimies" userId="581245e2-c178-47c6-8151-866755671e29" providerId="ADAL" clId="{4C9F7EB8-5AC7-344D-BAE3-7C4DEAC0892F}" dt="2023-01-20T13:59:52.469" v="3879" actId="26606"/>
          <ac:spMkLst>
            <pc:docMk/>
            <pc:sldMk cId="693194342" sldId="280"/>
            <ac:spMk id="69" creationId="{49F1A7E4-819D-4D21-8E8B-32671A9F9853}"/>
          </ac:spMkLst>
        </pc:spChg>
        <pc:spChg chg="add del">
          <ac:chgData name="Hanna Jokimies" userId="581245e2-c178-47c6-8151-866755671e29" providerId="ADAL" clId="{4C9F7EB8-5AC7-344D-BAE3-7C4DEAC0892F}" dt="2023-01-20T13:59:52.469" v="3879" actId="26606"/>
          <ac:spMkLst>
            <pc:docMk/>
            <pc:sldMk cId="693194342" sldId="280"/>
            <ac:spMk id="71" creationId="{CB64814D-A361-44E1-8D97-B83E41C8B280}"/>
          </ac:spMkLst>
        </pc:spChg>
        <pc:spChg chg="add del">
          <ac:chgData name="Hanna Jokimies" userId="581245e2-c178-47c6-8151-866755671e29" providerId="ADAL" clId="{4C9F7EB8-5AC7-344D-BAE3-7C4DEAC0892F}" dt="2023-01-20T13:59:52.469" v="3879" actId="26606"/>
          <ac:spMkLst>
            <pc:docMk/>
            <pc:sldMk cId="693194342" sldId="280"/>
            <ac:spMk id="73" creationId="{852A6879-032A-4946-9CCA-44D38BEDF5F5}"/>
          </ac:spMkLst>
        </pc:spChg>
        <pc:spChg chg="add del">
          <ac:chgData name="Hanna Jokimies" userId="581245e2-c178-47c6-8151-866755671e29" providerId="ADAL" clId="{4C9F7EB8-5AC7-344D-BAE3-7C4DEAC0892F}" dt="2023-01-20T13:59:52.469" v="3879" actId="26606"/>
          <ac:spMkLst>
            <pc:docMk/>
            <pc:sldMk cId="693194342" sldId="280"/>
            <ac:spMk id="75" creationId="{56AB08D7-F0FB-4965-B730-8B874214C283}"/>
          </ac:spMkLst>
        </pc:spChg>
        <pc:spChg chg="add del">
          <ac:chgData name="Hanna Jokimies" userId="581245e2-c178-47c6-8151-866755671e29" providerId="ADAL" clId="{4C9F7EB8-5AC7-344D-BAE3-7C4DEAC0892F}" dt="2023-01-20T13:59:52.469" v="3879" actId="26606"/>
          <ac:spMkLst>
            <pc:docMk/>
            <pc:sldMk cId="693194342" sldId="280"/>
            <ac:spMk id="77" creationId="{148D9297-49FA-43ED-AC6B-E2F153B3A5A6}"/>
          </ac:spMkLst>
        </pc:spChg>
        <pc:spChg chg="add del">
          <ac:chgData name="Hanna Jokimies" userId="581245e2-c178-47c6-8151-866755671e29" providerId="ADAL" clId="{4C9F7EB8-5AC7-344D-BAE3-7C4DEAC0892F}" dt="2023-01-20T13:59:52.469" v="3879" actId="26606"/>
          <ac:spMkLst>
            <pc:docMk/>
            <pc:sldMk cId="693194342" sldId="280"/>
            <ac:spMk id="79" creationId="{D3EB41F8-8868-4FC3-8553-94FEE5A8B818}"/>
          </ac:spMkLst>
        </pc:spChg>
        <pc:spChg chg="add">
          <ac:chgData name="Hanna Jokimies" userId="581245e2-c178-47c6-8151-866755671e29" providerId="ADAL" clId="{4C9F7EB8-5AC7-344D-BAE3-7C4DEAC0892F}" dt="2023-01-20T13:59:52.469" v="3879" actId="26606"/>
          <ac:spMkLst>
            <pc:docMk/>
            <pc:sldMk cId="693194342" sldId="280"/>
            <ac:spMk id="84" creationId="{B2EE7AEC-A838-4E10-B260-54F060A98346}"/>
          </ac:spMkLst>
        </pc:spChg>
        <pc:spChg chg="add">
          <ac:chgData name="Hanna Jokimies" userId="581245e2-c178-47c6-8151-866755671e29" providerId="ADAL" clId="{4C9F7EB8-5AC7-344D-BAE3-7C4DEAC0892F}" dt="2023-01-20T13:59:52.469" v="3879" actId="26606"/>
          <ac:spMkLst>
            <pc:docMk/>
            <pc:sldMk cId="693194342" sldId="280"/>
            <ac:spMk id="86" creationId="{E39AD01E-FBEB-4F3C-B889-938AB636C0BB}"/>
          </ac:spMkLst>
        </pc:spChg>
        <pc:spChg chg="add">
          <ac:chgData name="Hanna Jokimies" userId="581245e2-c178-47c6-8151-866755671e29" providerId="ADAL" clId="{4C9F7EB8-5AC7-344D-BAE3-7C4DEAC0892F}" dt="2023-01-20T13:59:52.469" v="3879" actId="26606"/>
          <ac:spMkLst>
            <pc:docMk/>
            <pc:sldMk cId="693194342" sldId="280"/>
            <ac:spMk id="88" creationId="{E93EB4F0-EF56-488F-A017-D2EA64B3D2C3}"/>
          </ac:spMkLst>
        </pc:spChg>
        <pc:grpChg chg="add">
          <ac:chgData name="Hanna Jokimies" userId="581245e2-c178-47c6-8151-866755671e29" providerId="ADAL" clId="{4C9F7EB8-5AC7-344D-BAE3-7C4DEAC0892F}" dt="2023-01-20T13:59:52.469" v="3879" actId="26606"/>
          <ac:grpSpMkLst>
            <pc:docMk/>
            <pc:sldMk cId="693194342" sldId="280"/>
            <ac:grpSpMk id="90" creationId="{60807F66-FA1E-47FD-93ED-1159288435CA}"/>
          </ac:grpSpMkLst>
        </pc:grpChg>
        <pc:picChg chg="add mod ord">
          <ac:chgData name="Hanna Jokimies" userId="581245e2-c178-47c6-8151-866755671e29" providerId="ADAL" clId="{4C9F7EB8-5AC7-344D-BAE3-7C4DEAC0892F}" dt="2023-01-20T13:59:52.469" v="3879" actId="26606"/>
          <ac:picMkLst>
            <pc:docMk/>
            <pc:sldMk cId="693194342" sldId="280"/>
            <ac:picMk id="9" creationId="{19E9F978-B2F2-5D4E-91EA-2CAE01D321F9}"/>
          </ac:picMkLst>
        </pc:picChg>
        <pc:picChg chg="mod ord">
          <ac:chgData name="Hanna Jokimies" userId="581245e2-c178-47c6-8151-866755671e29" providerId="ADAL" clId="{4C9F7EB8-5AC7-344D-BAE3-7C4DEAC0892F}" dt="2023-01-20T13:59:52.469" v="3879" actId="26606"/>
          <ac:picMkLst>
            <pc:docMk/>
            <pc:sldMk cId="693194342" sldId="280"/>
            <ac:picMk id="28" creationId="{45714980-97B6-A14F-A4B7-1120F95346FE}"/>
          </ac:picMkLst>
        </pc:picChg>
        <pc:picChg chg="del ord">
          <ac:chgData name="Hanna Jokimies" userId="581245e2-c178-47c6-8151-866755671e29" providerId="ADAL" clId="{4C9F7EB8-5AC7-344D-BAE3-7C4DEAC0892F}" dt="2023-01-20T08:15:52.568" v="3422" actId="478"/>
          <ac:picMkLst>
            <pc:docMk/>
            <pc:sldMk cId="693194342" sldId="280"/>
            <ac:picMk id="30" creationId="{51FA0F8D-970B-4542-AA60-D043DB69A839}"/>
          </ac:picMkLst>
        </pc:picChg>
        <pc:picChg chg="del">
          <ac:chgData name="Hanna Jokimies" userId="581245e2-c178-47c6-8151-866755671e29" providerId="ADAL" clId="{4C9F7EB8-5AC7-344D-BAE3-7C4DEAC0892F}" dt="2023-01-20T08:14:23.447" v="3414" actId="478"/>
          <ac:picMkLst>
            <pc:docMk/>
            <pc:sldMk cId="693194342" sldId="280"/>
            <ac:picMk id="31" creationId="{56A13305-A8A0-3E44-9213-05443966A5C7}"/>
          </ac:picMkLst>
        </pc:picChg>
        <pc:picChg chg="del">
          <ac:chgData name="Hanna Jokimies" userId="581245e2-c178-47c6-8151-866755671e29" providerId="ADAL" clId="{4C9F7EB8-5AC7-344D-BAE3-7C4DEAC0892F}" dt="2023-01-20T08:14:25.330" v="3415" actId="478"/>
          <ac:picMkLst>
            <pc:docMk/>
            <pc:sldMk cId="693194342" sldId="280"/>
            <ac:picMk id="32" creationId="{8CD42E7B-6EFF-7747-908E-D38C50704801}"/>
          </ac:picMkLst>
        </pc:picChg>
        <pc:picChg chg="mod ord">
          <ac:chgData name="Hanna Jokimies" userId="581245e2-c178-47c6-8151-866755671e29" providerId="ADAL" clId="{4C9F7EB8-5AC7-344D-BAE3-7C4DEAC0892F}" dt="2023-01-20T13:59:52.469" v="3879" actId="26606"/>
          <ac:picMkLst>
            <pc:docMk/>
            <pc:sldMk cId="693194342" sldId="280"/>
            <ac:picMk id="35" creationId="{619C3CE3-CF90-D842-B4DF-E4248FB7ABAE}"/>
          </ac:picMkLst>
        </pc:picChg>
      </pc:sldChg>
      <pc:sldChg chg="modSp add del mod">
        <pc:chgData name="Hanna Jokimies" userId="581245e2-c178-47c6-8151-866755671e29" providerId="ADAL" clId="{4C9F7EB8-5AC7-344D-BAE3-7C4DEAC0892F}" dt="2023-01-18T08:56:39.047" v="254" actId="2696"/>
        <pc:sldMkLst>
          <pc:docMk/>
          <pc:sldMk cId="3167286908" sldId="282"/>
        </pc:sldMkLst>
        <pc:spChg chg="mod">
          <ac:chgData name="Hanna Jokimies" userId="581245e2-c178-47c6-8151-866755671e29" providerId="ADAL" clId="{4C9F7EB8-5AC7-344D-BAE3-7C4DEAC0892F}" dt="2023-01-18T08:55:07.716" v="250" actId="1076"/>
          <ac:spMkLst>
            <pc:docMk/>
            <pc:sldMk cId="3167286908" sldId="282"/>
            <ac:spMk id="2" creationId="{FFAE4841-1C9A-7840-B848-BDEF23B1D3F1}"/>
          </ac:spMkLst>
        </pc:spChg>
        <pc:graphicFrameChg chg="mod modGraphic">
          <ac:chgData name="Hanna Jokimies" userId="581245e2-c178-47c6-8151-866755671e29" providerId="ADAL" clId="{4C9F7EB8-5AC7-344D-BAE3-7C4DEAC0892F}" dt="2023-01-18T08:55:03.049" v="249" actId="14100"/>
          <ac:graphicFrameMkLst>
            <pc:docMk/>
            <pc:sldMk cId="3167286908" sldId="282"/>
            <ac:graphicFrameMk id="3" creationId="{7EC5A35A-6B7E-2241-8801-585D9A1C698C}"/>
          </ac:graphicFrameMkLst>
        </pc:graphicFrameChg>
        <pc:cxnChg chg="mod">
          <ac:chgData name="Hanna Jokimies" userId="581245e2-c178-47c6-8151-866755671e29" providerId="ADAL" clId="{4C9F7EB8-5AC7-344D-BAE3-7C4DEAC0892F}" dt="2023-01-18T08:55:09.190" v="251" actId="1076"/>
          <ac:cxnSpMkLst>
            <pc:docMk/>
            <pc:sldMk cId="3167286908" sldId="282"/>
            <ac:cxnSpMk id="6" creationId="{8699B176-E8B4-6940-9E44-6F2C30BA4898}"/>
          </ac:cxnSpMkLst>
        </pc:cxnChg>
      </pc:sldChg>
      <pc:sldChg chg="addSp delSp modSp new del mod setBg">
        <pc:chgData name="Hanna Jokimies" userId="581245e2-c178-47c6-8151-866755671e29" providerId="ADAL" clId="{4C9F7EB8-5AC7-344D-BAE3-7C4DEAC0892F}" dt="2023-01-18T09:25:24.353" v="281" actId="2696"/>
        <pc:sldMkLst>
          <pc:docMk/>
          <pc:sldMk cId="3039997542" sldId="283"/>
        </pc:sldMkLst>
        <pc:spChg chg="add del">
          <ac:chgData name="Hanna Jokimies" userId="581245e2-c178-47c6-8151-866755671e29" providerId="ADAL" clId="{4C9F7EB8-5AC7-344D-BAE3-7C4DEAC0892F}" dt="2023-01-18T09:00:38.541" v="256" actId="26606"/>
          <ac:spMkLst>
            <pc:docMk/>
            <pc:sldMk cId="3039997542" sldId="283"/>
            <ac:spMk id="7" creationId="{F3060C83-F051-4F0E-ABAD-AA0DFC48B218}"/>
          </ac:spMkLst>
        </pc:spChg>
        <pc:spChg chg="add del">
          <ac:chgData name="Hanna Jokimies" userId="581245e2-c178-47c6-8151-866755671e29" providerId="ADAL" clId="{4C9F7EB8-5AC7-344D-BAE3-7C4DEAC0892F}" dt="2023-01-18T09:00:38.541" v="256" actId="26606"/>
          <ac:spMkLst>
            <pc:docMk/>
            <pc:sldMk cId="3039997542" sldId="283"/>
            <ac:spMk id="9" creationId="{83C98ABE-055B-441F-B07E-44F97F083C39}"/>
          </ac:spMkLst>
        </pc:spChg>
        <pc:spChg chg="add del">
          <ac:chgData name="Hanna Jokimies" userId="581245e2-c178-47c6-8151-866755671e29" providerId="ADAL" clId="{4C9F7EB8-5AC7-344D-BAE3-7C4DEAC0892F}" dt="2023-01-18T09:00:38.541" v="256" actId="26606"/>
          <ac:spMkLst>
            <pc:docMk/>
            <pc:sldMk cId="3039997542" sldId="283"/>
            <ac:spMk id="11" creationId="{29FDB030-9B49-4CED-8CCD-4D99382388AC}"/>
          </ac:spMkLst>
        </pc:spChg>
        <pc:spChg chg="add del">
          <ac:chgData name="Hanna Jokimies" userId="581245e2-c178-47c6-8151-866755671e29" providerId="ADAL" clId="{4C9F7EB8-5AC7-344D-BAE3-7C4DEAC0892F}" dt="2023-01-18T09:00:38.541" v="256" actId="26606"/>
          <ac:spMkLst>
            <pc:docMk/>
            <pc:sldMk cId="3039997542" sldId="283"/>
            <ac:spMk id="13" creationId="{3783CA14-24A1-485C-8B30-D6A5D87987AD}"/>
          </ac:spMkLst>
        </pc:spChg>
        <pc:spChg chg="add del">
          <ac:chgData name="Hanna Jokimies" userId="581245e2-c178-47c6-8151-866755671e29" providerId="ADAL" clId="{4C9F7EB8-5AC7-344D-BAE3-7C4DEAC0892F}" dt="2023-01-18T09:00:38.541" v="256" actId="26606"/>
          <ac:spMkLst>
            <pc:docMk/>
            <pc:sldMk cId="3039997542" sldId="283"/>
            <ac:spMk id="15" creationId="{9A97C86A-04D6-40F7-AE84-31AB43E6A846}"/>
          </ac:spMkLst>
        </pc:spChg>
        <pc:spChg chg="add del">
          <ac:chgData name="Hanna Jokimies" userId="581245e2-c178-47c6-8151-866755671e29" providerId="ADAL" clId="{4C9F7EB8-5AC7-344D-BAE3-7C4DEAC0892F}" dt="2023-01-18T09:00:38.541" v="256" actId="26606"/>
          <ac:spMkLst>
            <pc:docMk/>
            <pc:sldMk cId="3039997542" sldId="283"/>
            <ac:spMk id="17" creationId="{FF9F2414-84E8-453E-B1F3-389FDE8192D9}"/>
          </ac:spMkLst>
        </pc:spChg>
        <pc:spChg chg="add del">
          <ac:chgData name="Hanna Jokimies" userId="581245e2-c178-47c6-8151-866755671e29" providerId="ADAL" clId="{4C9F7EB8-5AC7-344D-BAE3-7C4DEAC0892F}" dt="2023-01-18T09:00:38.541" v="256" actId="26606"/>
          <ac:spMkLst>
            <pc:docMk/>
            <pc:sldMk cId="3039997542" sldId="283"/>
            <ac:spMk id="19" creationId="{3ECA69A1-7536-43AC-85EF-C7106179F5ED}"/>
          </ac:spMkLst>
        </pc:spChg>
        <pc:spChg chg="add">
          <ac:chgData name="Hanna Jokimies" userId="581245e2-c178-47c6-8151-866755671e29" providerId="ADAL" clId="{4C9F7EB8-5AC7-344D-BAE3-7C4DEAC0892F}" dt="2023-01-18T09:00:38.541" v="256" actId="26606"/>
          <ac:spMkLst>
            <pc:docMk/>
            <pc:sldMk cId="3039997542" sldId="283"/>
            <ac:spMk id="24" creationId="{86FF76B9-219D-4469-AF87-0236D29032F1}"/>
          </ac:spMkLst>
        </pc:spChg>
        <pc:spChg chg="add">
          <ac:chgData name="Hanna Jokimies" userId="581245e2-c178-47c6-8151-866755671e29" providerId="ADAL" clId="{4C9F7EB8-5AC7-344D-BAE3-7C4DEAC0892F}" dt="2023-01-18T09:00:38.541" v="256" actId="26606"/>
          <ac:spMkLst>
            <pc:docMk/>
            <pc:sldMk cId="3039997542" sldId="283"/>
            <ac:spMk id="30" creationId="{2E80C965-DB6D-4F81-9E9E-B027384D0BD6}"/>
          </ac:spMkLst>
        </pc:spChg>
        <pc:spChg chg="add">
          <ac:chgData name="Hanna Jokimies" userId="581245e2-c178-47c6-8151-866755671e29" providerId="ADAL" clId="{4C9F7EB8-5AC7-344D-BAE3-7C4DEAC0892F}" dt="2023-01-18T09:00:38.541" v="256" actId="26606"/>
          <ac:spMkLst>
            <pc:docMk/>
            <pc:sldMk cId="3039997542" sldId="283"/>
            <ac:spMk id="32" creationId="{633C5E46-DAC5-4661-9C87-22B08E2A512F}"/>
          </ac:spMkLst>
        </pc:spChg>
        <pc:grpChg chg="add">
          <ac:chgData name="Hanna Jokimies" userId="581245e2-c178-47c6-8151-866755671e29" providerId="ADAL" clId="{4C9F7EB8-5AC7-344D-BAE3-7C4DEAC0892F}" dt="2023-01-18T09:00:38.541" v="256" actId="26606"/>
          <ac:grpSpMkLst>
            <pc:docMk/>
            <pc:sldMk cId="3039997542" sldId="283"/>
            <ac:grpSpMk id="26" creationId="{DB88BD78-87E1-424D-B479-C37D8E41B12E}"/>
          </ac:grpSpMkLst>
        </pc:grpChg>
        <pc:graphicFrameChg chg="add mod modGraphic">
          <ac:chgData name="Hanna Jokimies" userId="581245e2-c178-47c6-8151-866755671e29" providerId="ADAL" clId="{4C9F7EB8-5AC7-344D-BAE3-7C4DEAC0892F}" dt="2023-01-18T09:20:47.780" v="260" actId="20577"/>
          <ac:graphicFrameMkLst>
            <pc:docMk/>
            <pc:sldMk cId="3039997542" sldId="283"/>
            <ac:graphicFrameMk id="2" creationId="{F5FFA0B1-C263-4A49-A289-759CA9FF020B}"/>
          </ac:graphicFrameMkLst>
        </pc:graphicFrameChg>
        <pc:graphicFrameChg chg="add del mod">
          <ac:chgData name="Hanna Jokimies" userId="581245e2-c178-47c6-8151-866755671e29" providerId="ADAL" clId="{4C9F7EB8-5AC7-344D-BAE3-7C4DEAC0892F}" dt="2023-01-18T09:20:47.179" v="259"/>
          <ac:graphicFrameMkLst>
            <pc:docMk/>
            <pc:sldMk cId="3039997542" sldId="283"/>
            <ac:graphicFrameMk id="16" creationId="{8E36F7AA-1759-064D-916A-634D0009059D}"/>
          </ac:graphicFrameMkLst>
        </pc:graphicFrameChg>
      </pc:sldChg>
      <pc:sldChg chg="addSp delSp modSp new mod setBg">
        <pc:chgData name="Hanna Jokimies" userId="581245e2-c178-47c6-8151-866755671e29" providerId="ADAL" clId="{4C9F7EB8-5AC7-344D-BAE3-7C4DEAC0892F}" dt="2023-01-23T14:09:30.015" v="11781" actId="1076"/>
        <pc:sldMkLst>
          <pc:docMk/>
          <pc:sldMk cId="165877744" sldId="284"/>
        </pc:sldMkLst>
        <pc:spChg chg="add del">
          <ac:chgData name="Hanna Jokimies" userId="581245e2-c178-47c6-8151-866755671e29" providerId="ADAL" clId="{4C9F7EB8-5AC7-344D-BAE3-7C4DEAC0892F}" dt="2023-01-18T12:54:53.010" v="3328" actId="26606"/>
          <ac:spMkLst>
            <pc:docMk/>
            <pc:sldMk cId="165877744" sldId="284"/>
            <ac:spMk id="7" creationId="{F3060C83-F051-4F0E-ABAD-AA0DFC48B218}"/>
          </ac:spMkLst>
        </pc:spChg>
        <pc:spChg chg="add del">
          <ac:chgData name="Hanna Jokimies" userId="581245e2-c178-47c6-8151-866755671e29" providerId="ADAL" clId="{4C9F7EB8-5AC7-344D-BAE3-7C4DEAC0892F}" dt="2023-01-18T12:54:53.010" v="3328" actId="26606"/>
          <ac:spMkLst>
            <pc:docMk/>
            <pc:sldMk cId="165877744" sldId="284"/>
            <ac:spMk id="9" creationId="{83C98ABE-055B-441F-B07E-44F97F083C39}"/>
          </ac:spMkLst>
        </pc:spChg>
        <pc:spChg chg="add del">
          <ac:chgData name="Hanna Jokimies" userId="581245e2-c178-47c6-8151-866755671e29" providerId="ADAL" clId="{4C9F7EB8-5AC7-344D-BAE3-7C4DEAC0892F}" dt="2023-01-18T12:54:53.010" v="3328" actId="26606"/>
          <ac:spMkLst>
            <pc:docMk/>
            <pc:sldMk cId="165877744" sldId="284"/>
            <ac:spMk id="11" creationId="{29FDB030-9B49-4CED-8CCD-4D99382388AC}"/>
          </ac:spMkLst>
        </pc:spChg>
        <pc:spChg chg="add del">
          <ac:chgData name="Hanna Jokimies" userId="581245e2-c178-47c6-8151-866755671e29" providerId="ADAL" clId="{4C9F7EB8-5AC7-344D-BAE3-7C4DEAC0892F}" dt="2023-01-18T12:54:53.010" v="3328" actId="26606"/>
          <ac:spMkLst>
            <pc:docMk/>
            <pc:sldMk cId="165877744" sldId="284"/>
            <ac:spMk id="13" creationId="{3783CA14-24A1-485C-8B30-D6A5D87987AD}"/>
          </ac:spMkLst>
        </pc:spChg>
        <pc:spChg chg="add del">
          <ac:chgData name="Hanna Jokimies" userId="581245e2-c178-47c6-8151-866755671e29" providerId="ADAL" clId="{4C9F7EB8-5AC7-344D-BAE3-7C4DEAC0892F}" dt="2023-01-18T12:54:53.010" v="3328" actId="26606"/>
          <ac:spMkLst>
            <pc:docMk/>
            <pc:sldMk cId="165877744" sldId="284"/>
            <ac:spMk id="15" creationId="{9A97C86A-04D6-40F7-AE84-31AB43E6A846}"/>
          </ac:spMkLst>
        </pc:spChg>
        <pc:spChg chg="add del">
          <ac:chgData name="Hanna Jokimies" userId="581245e2-c178-47c6-8151-866755671e29" providerId="ADAL" clId="{4C9F7EB8-5AC7-344D-BAE3-7C4DEAC0892F}" dt="2023-01-18T12:54:53.010" v="3328" actId="26606"/>
          <ac:spMkLst>
            <pc:docMk/>
            <pc:sldMk cId="165877744" sldId="284"/>
            <ac:spMk id="17" creationId="{FF9F2414-84E8-453E-B1F3-389FDE8192D9}"/>
          </ac:spMkLst>
        </pc:spChg>
        <pc:spChg chg="add del">
          <ac:chgData name="Hanna Jokimies" userId="581245e2-c178-47c6-8151-866755671e29" providerId="ADAL" clId="{4C9F7EB8-5AC7-344D-BAE3-7C4DEAC0892F}" dt="2023-01-18T12:54:53.010" v="3328" actId="26606"/>
          <ac:spMkLst>
            <pc:docMk/>
            <pc:sldMk cId="165877744" sldId="284"/>
            <ac:spMk id="19" creationId="{3ECA69A1-7536-43AC-85EF-C7106179F5ED}"/>
          </ac:spMkLst>
        </pc:spChg>
        <pc:spChg chg="add">
          <ac:chgData name="Hanna Jokimies" userId="581245e2-c178-47c6-8151-866755671e29" providerId="ADAL" clId="{4C9F7EB8-5AC7-344D-BAE3-7C4DEAC0892F}" dt="2023-01-18T12:54:53.010" v="3328" actId="26606"/>
          <ac:spMkLst>
            <pc:docMk/>
            <pc:sldMk cId="165877744" sldId="284"/>
            <ac:spMk id="24" creationId="{F3060C83-F051-4F0E-ABAD-AA0DFC48B218}"/>
          </ac:spMkLst>
        </pc:spChg>
        <pc:spChg chg="add">
          <ac:chgData name="Hanna Jokimies" userId="581245e2-c178-47c6-8151-866755671e29" providerId="ADAL" clId="{4C9F7EB8-5AC7-344D-BAE3-7C4DEAC0892F}" dt="2023-01-18T12:54:53.010" v="3328" actId="26606"/>
          <ac:spMkLst>
            <pc:docMk/>
            <pc:sldMk cId="165877744" sldId="284"/>
            <ac:spMk id="26" creationId="{83C98ABE-055B-441F-B07E-44F97F083C39}"/>
          </ac:spMkLst>
        </pc:spChg>
        <pc:spChg chg="add">
          <ac:chgData name="Hanna Jokimies" userId="581245e2-c178-47c6-8151-866755671e29" providerId="ADAL" clId="{4C9F7EB8-5AC7-344D-BAE3-7C4DEAC0892F}" dt="2023-01-18T12:54:53.010" v="3328" actId="26606"/>
          <ac:spMkLst>
            <pc:docMk/>
            <pc:sldMk cId="165877744" sldId="284"/>
            <ac:spMk id="28" creationId="{29FDB030-9B49-4CED-8CCD-4D99382388AC}"/>
          </ac:spMkLst>
        </pc:spChg>
        <pc:spChg chg="add">
          <ac:chgData name="Hanna Jokimies" userId="581245e2-c178-47c6-8151-866755671e29" providerId="ADAL" clId="{4C9F7EB8-5AC7-344D-BAE3-7C4DEAC0892F}" dt="2023-01-18T12:54:53.010" v="3328" actId="26606"/>
          <ac:spMkLst>
            <pc:docMk/>
            <pc:sldMk cId="165877744" sldId="284"/>
            <ac:spMk id="30" creationId="{3783CA14-24A1-485C-8B30-D6A5D87987AD}"/>
          </ac:spMkLst>
        </pc:spChg>
        <pc:spChg chg="add">
          <ac:chgData name="Hanna Jokimies" userId="581245e2-c178-47c6-8151-866755671e29" providerId="ADAL" clId="{4C9F7EB8-5AC7-344D-BAE3-7C4DEAC0892F}" dt="2023-01-18T12:54:53.010" v="3328" actId="26606"/>
          <ac:spMkLst>
            <pc:docMk/>
            <pc:sldMk cId="165877744" sldId="284"/>
            <ac:spMk id="32" creationId="{9A97C86A-04D6-40F7-AE84-31AB43E6A846}"/>
          </ac:spMkLst>
        </pc:spChg>
        <pc:spChg chg="add">
          <ac:chgData name="Hanna Jokimies" userId="581245e2-c178-47c6-8151-866755671e29" providerId="ADAL" clId="{4C9F7EB8-5AC7-344D-BAE3-7C4DEAC0892F}" dt="2023-01-18T12:54:53.010" v="3328" actId="26606"/>
          <ac:spMkLst>
            <pc:docMk/>
            <pc:sldMk cId="165877744" sldId="284"/>
            <ac:spMk id="34" creationId="{FF9F2414-84E8-453E-B1F3-389FDE8192D9}"/>
          </ac:spMkLst>
        </pc:spChg>
        <pc:spChg chg="add">
          <ac:chgData name="Hanna Jokimies" userId="581245e2-c178-47c6-8151-866755671e29" providerId="ADAL" clId="{4C9F7EB8-5AC7-344D-BAE3-7C4DEAC0892F}" dt="2023-01-18T12:54:53.010" v="3328" actId="26606"/>
          <ac:spMkLst>
            <pc:docMk/>
            <pc:sldMk cId="165877744" sldId="284"/>
            <ac:spMk id="36" creationId="{3ECA69A1-7536-43AC-85EF-C7106179F5ED}"/>
          </ac:spMkLst>
        </pc:spChg>
        <pc:graphicFrameChg chg="add mod modGraphic">
          <ac:chgData name="Hanna Jokimies" userId="581245e2-c178-47c6-8151-866755671e29" providerId="ADAL" clId="{4C9F7EB8-5AC7-344D-BAE3-7C4DEAC0892F}" dt="2023-01-23T14:09:30.015" v="11781" actId="1076"/>
          <ac:graphicFrameMkLst>
            <pc:docMk/>
            <pc:sldMk cId="165877744" sldId="284"/>
            <ac:graphicFrameMk id="2" creationId="{B6F101A7-9350-5841-97F5-14D98C62554C}"/>
          </ac:graphicFrameMkLst>
        </pc:graphicFrameChg>
      </pc:sldChg>
      <pc:sldChg chg="addSp delSp modSp add mod setBg delDesignElem">
        <pc:chgData name="Hanna Jokimies" userId="581245e2-c178-47c6-8151-866755671e29" providerId="ADAL" clId="{4C9F7EB8-5AC7-344D-BAE3-7C4DEAC0892F}" dt="2023-01-23T17:03:50.991" v="14559" actId="20577"/>
        <pc:sldMkLst>
          <pc:docMk/>
          <pc:sldMk cId="327894068" sldId="288"/>
        </pc:sldMkLst>
        <pc:spChg chg="mod">
          <ac:chgData name="Hanna Jokimies" userId="581245e2-c178-47c6-8151-866755671e29" providerId="ADAL" clId="{4C9F7EB8-5AC7-344D-BAE3-7C4DEAC0892F}" dt="2023-01-23T16:15:46.101" v="14076" actId="2711"/>
          <ac:spMkLst>
            <pc:docMk/>
            <pc:sldMk cId="327894068" sldId="288"/>
            <ac:spMk id="2" creationId="{6648CDC8-D9D6-E94F-8181-AF1ED0586770}"/>
          </ac:spMkLst>
        </pc:spChg>
        <pc:spChg chg="mod ord">
          <ac:chgData name="Hanna Jokimies" userId="581245e2-c178-47c6-8151-866755671e29" providerId="ADAL" clId="{4C9F7EB8-5AC7-344D-BAE3-7C4DEAC0892F}" dt="2023-01-23T17:03:50.991" v="14559" actId="20577"/>
          <ac:spMkLst>
            <pc:docMk/>
            <pc:sldMk cId="327894068" sldId="288"/>
            <ac:spMk id="3" creationId="{982D60CA-2D4A-8C4C-B1DA-7BB1394088FC}"/>
          </ac:spMkLst>
        </pc:spChg>
        <pc:spChg chg="del">
          <ac:chgData name="Hanna Jokimies" userId="581245e2-c178-47c6-8151-866755671e29" providerId="ADAL" clId="{4C9F7EB8-5AC7-344D-BAE3-7C4DEAC0892F}" dt="2023-01-20T08:04:52.937" v="3411"/>
          <ac:spMkLst>
            <pc:docMk/>
            <pc:sldMk cId="327894068" sldId="288"/>
            <ac:spMk id="9" creationId="{201CC55D-ED54-4C5C-95E6-10947BD1103B}"/>
          </ac:spMkLst>
        </pc:spChg>
        <pc:spChg chg="del">
          <ac:chgData name="Hanna Jokimies" userId="581245e2-c178-47c6-8151-866755671e29" providerId="ADAL" clId="{4C9F7EB8-5AC7-344D-BAE3-7C4DEAC0892F}" dt="2023-01-20T08:04:52.937" v="3411"/>
          <ac:spMkLst>
            <pc:docMk/>
            <pc:sldMk cId="327894068" sldId="288"/>
            <ac:spMk id="15" creationId="{3873B707-463F-40B0-8227-E8CC6C67EB25}"/>
          </ac:spMkLst>
        </pc:spChg>
        <pc:spChg chg="add del">
          <ac:chgData name="Hanna Jokimies" userId="581245e2-c178-47c6-8151-866755671e29" providerId="ADAL" clId="{4C9F7EB8-5AC7-344D-BAE3-7C4DEAC0892F}" dt="2023-01-20T14:08:03.467" v="4103" actId="26606"/>
          <ac:spMkLst>
            <pc:docMk/>
            <pc:sldMk cId="327894068" sldId="288"/>
            <ac:spMk id="16" creationId="{D4993743-B10A-433C-9996-3035D2C3ABC6}"/>
          </ac:spMkLst>
        </pc:spChg>
        <pc:spChg chg="del">
          <ac:chgData name="Hanna Jokimies" userId="581245e2-c178-47c6-8151-866755671e29" providerId="ADAL" clId="{4C9F7EB8-5AC7-344D-BAE3-7C4DEAC0892F}" dt="2023-01-20T08:04:52.937" v="3411"/>
          <ac:spMkLst>
            <pc:docMk/>
            <pc:sldMk cId="327894068" sldId="288"/>
            <ac:spMk id="17" creationId="{C13237C8-E62C-4F0D-A318-BD6FB6C2D138}"/>
          </ac:spMkLst>
        </pc:spChg>
        <pc:spChg chg="del">
          <ac:chgData name="Hanna Jokimies" userId="581245e2-c178-47c6-8151-866755671e29" providerId="ADAL" clId="{4C9F7EB8-5AC7-344D-BAE3-7C4DEAC0892F}" dt="2023-01-20T08:04:52.937" v="3411"/>
          <ac:spMkLst>
            <pc:docMk/>
            <pc:sldMk cId="327894068" sldId="288"/>
            <ac:spMk id="19" creationId="{19C9EAEA-39D0-4B0E-A0EB-51E7B26740B1}"/>
          </ac:spMkLst>
        </pc:spChg>
        <pc:spChg chg="add del">
          <ac:chgData name="Hanna Jokimies" userId="581245e2-c178-47c6-8151-866755671e29" providerId="ADAL" clId="{4C9F7EB8-5AC7-344D-BAE3-7C4DEAC0892F}" dt="2023-01-20T14:08:03.467" v="4103" actId="26606"/>
          <ac:spMkLst>
            <pc:docMk/>
            <pc:sldMk cId="327894068" sldId="288"/>
            <ac:spMk id="21" creationId="{BB3B8946-A0AA-42D4-8A24-639DC6EA170E}"/>
          </ac:spMkLst>
        </pc:spChg>
        <pc:spChg chg="add del">
          <ac:chgData name="Hanna Jokimies" userId="581245e2-c178-47c6-8151-866755671e29" providerId="ADAL" clId="{4C9F7EB8-5AC7-344D-BAE3-7C4DEAC0892F}" dt="2023-01-20T14:08:03.467" v="4103" actId="26606"/>
          <ac:spMkLst>
            <pc:docMk/>
            <pc:sldMk cId="327894068" sldId="288"/>
            <ac:spMk id="23" creationId="{AB1038E6-06EF-4DCB-B52E-D3825C50F7C6}"/>
          </ac:spMkLst>
        </pc:spChg>
        <pc:spChg chg="add del">
          <ac:chgData name="Hanna Jokimies" userId="581245e2-c178-47c6-8151-866755671e29" providerId="ADAL" clId="{4C9F7EB8-5AC7-344D-BAE3-7C4DEAC0892F}" dt="2023-01-20T14:08:03.467" v="4103" actId="26606"/>
          <ac:spMkLst>
            <pc:docMk/>
            <pc:sldMk cId="327894068" sldId="288"/>
            <ac:spMk id="25" creationId="{5C7EF35C-8B7D-4026-8F09-8B2B2250579B}"/>
          </ac:spMkLst>
        </pc:spChg>
        <pc:spChg chg="add del">
          <ac:chgData name="Hanna Jokimies" userId="581245e2-c178-47c6-8151-866755671e29" providerId="ADAL" clId="{4C9F7EB8-5AC7-344D-BAE3-7C4DEAC0892F}" dt="2023-01-20T14:08:03.467" v="4103" actId="26606"/>
          <ac:spMkLst>
            <pc:docMk/>
            <pc:sldMk cId="327894068" sldId="288"/>
            <ac:spMk id="27" creationId="{5F24A71D-C0A9-49AC-B2D1-5A9EA2BD383E}"/>
          </ac:spMkLst>
        </pc:spChg>
        <pc:spChg chg="add del">
          <ac:chgData name="Hanna Jokimies" userId="581245e2-c178-47c6-8151-866755671e29" providerId="ADAL" clId="{4C9F7EB8-5AC7-344D-BAE3-7C4DEAC0892F}" dt="2023-01-20T14:08:03.467" v="4103" actId="26606"/>
          <ac:spMkLst>
            <pc:docMk/>
            <pc:sldMk cId="327894068" sldId="288"/>
            <ac:spMk id="29" creationId="{14280C55-570C-4284-9850-B2BA33DB6726}"/>
          </ac:spMkLst>
        </pc:spChg>
        <pc:spChg chg="add del">
          <ac:chgData name="Hanna Jokimies" userId="581245e2-c178-47c6-8151-866755671e29" providerId="ADAL" clId="{4C9F7EB8-5AC7-344D-BAE3-7C4DEAC0892F}" dt="2023-01-20T14:08:36.789" v="4105" actId="26606"/>
          <ac:spMkLst>
            <pc:docMk/>
            <pc:sldMk cId="327894068" sldId="288"/>
            <ac:spMk id="44" creationId="{E0F901BB-7A9C-4782-8C5A-6C87181334E6}"/>
          </ac:spMkLst>
        </pc:spChg>
        <pc:spChg chg="add del">
          <ac:chgData name="Hanna Jokimies" userId="581245e2-c178-47c6-8151-866755671e29" providerId="ADAL" clId="{4C9F7EB8-5AC7-344D-BAE3-7C4DEAC0892F}" dt="2023-01-20T14:08:36.789" v="4105" actId="26606"/>
          <ac:spMkLst>
            <pc:docMk/>
            <pc:sldMk cId="327894068" sldId="288"/>
            <ac:spMk id="45" creationId="{4E6624E0-4F60-48BC-A7A3-E9E39558C6EC}"/>
          </ac:spMkLst>
        </pc:spChg>
        <pc:spChg chg="add del">
          <ac:chgData name="Hanna Jokimies" userId="581245e2-c178-47c6-8151-866755671e29" providerId="ADAL" clId="{4C9F7EB8-5AC7-344D-BAE3-7C4DEAC0892F}" dt="2023-01-20T14:08:36.789" v="4105" actId="26606"/>
          <ac:spMkLst>
            <pc:docMk/>
            <pc:sldMk cId="327894068" sldId="288"/>
            <ac:spMk id="46" creationId="{8613BD32-1832-419B-B375-14DAB288BF8B}"/>
          </ac:spMkLst>
        </pc:spChg>
        <pc:spChg chg="add del">
          <ac:chgData name="Hanna Jokimies" userId="581245e2-c178-47c6-8151-866755671e29" providerId="ADAL" clId="{4C9F7EB8-5AC7-344D-BAE3-7C4DEAC0892F}" dt="2023-01-20T14:10:04.109" v="4109" actId="26606"/>
          <ac:spMkLst>
            <pc:docMk/>
            <pc:sldMk cId="327894068" sldId="288"/>
            <ac:spMk id="55" creationId="{B712E947-0734-45F9-9C4F-41114EC3A33E}"/>
          </ac:spMkLst>
        </pc:spChg>
        <pc:spChg chg="add del">
          <ac:chgData name="Hanna Jokimies" userId="581245e2-c178-47c6-8151-866755671e29" providerId="ADAL" clId="{4C9F7EB8-5AC7-344D-BAE3-7C4DEAC0892F}" dt="2023-01-20T14:10:04.109" v="4109" actId="26606"/>
          <ac:spMkLst>
            <pc:docMk/>
            <pc:sldMk cId="327894068" sldId="288"/>
            <ac:spMk id="57" creationId="{5A65989E-BBD5-44D7-AA86-7AFD5D46BBC0}"/>
          </ac:spMkLst>
        </pc:spChg>
        <pc:spChg chg="add del">
          <ac:chgData name="Hanna Jokimies" userId="581245e2-c178-47c6-8151-866755671e29" providerId="ADAL" clId="{4C9F7EB8-5AC7-344D-BAE3-7C4DEAC0892F}" dt="2023-01-20T14:10:04.109" v="4109" actId="26606"/>
          <ac:spMkLst>
            <pc:docMk/>
            <pc:sldMk cId="327894068" sldId="288"/>
            <ac:spMk id="59" creationId="{231A2881-D8D7-4A7D-ACA3-E9F849F853D8}"/>
          </ac:spMkLst>
        </pc:spChg>
        <pc:spChg chg="add del">
          <ac:chgData name="Hanna Jokimies" userId="581245e2-c178-47c6-8151-866755671e29" providerId="ADAL" clId="{4C9F7EB8-5AC7-344D-BAE3-7C4DEAC0892F}" dt="2023-01-20T14:10:04.102" v="4108" actId="26606"/>
          <ac:spMkLst>
            <pc:docMk/>
            <pc:sldMk cId="327894068" sldId="288"/>
            <ac:spMk id="64" creationId="{E0F901BB-7A9C-4782-8C5A-6C87181334E6}"/>
          </ac:spMkLst>
        </pc:spChg>
        <pc:spChg chg="add del">
          <ac:chgData name="Hanna Jokimies" userId="581245e2-c178-47c6-8151-866755671e29" providerId="ADAL" clId="{4C9F7EB8-5AC7-344D-BAE3-7C4DEAC0892F}" dt="2023-01-20T14:10:04.102" v="4108" actId="26606"/>
          <ac:spMkLst>
            <pc:docMk/>
            <pc:sldMk cId="327894068" sldId="288"/>
            <ac:spMk id="66" creationId="{8613BD32-1832-419B-B375-14DAB288BF8B}"/>
          </ac:spMkLst>
        </pc:spChg>
        <pc:spChg chg="add del">
          <ac:chgData name="Hanna Jokimies" userId="581245e2-c178-47c6-8151-866755671e29" providerId="ADAL" clId="{4C9F7EB8-5AC7-344D-BAE3-7C4DEAC0892F}" dt="2023-01-20T14:10:04.102" v="4108" actId="26606"/>
          <ac:spMkLst>
            <pc:docMk/>
            <pc:sldMk cId="327894068" sldId="288"/>
            <ac:spMk id="90" creationId="{4E6624E0-4F60-48BC-A7A3-E9E39558C6EC}"/>
          </ac:spMkLst>
        </pc:spChg>
        <pc:spChg chg="add">
          <ac:chgData name="Hanna Jokimies" userId="581245e2-c178-47c6-8151-866755671e29" providerId="ADAL" clId="{4C9F7EB8-5AC7-344D-BAE3-7C4DEAC0892F}" dt="2023-01-20T14:10:04.109" v="4109" actId="26606"/>
          <ac:spMkLst>
            <pc:docMk/>
            <pc:sldMk cId="327894068" sldId="288"/>
            <ac:spMk id="92" creationId="{18D0E679-226B-4A36-B977-737947955FCA}"/>
          </ac:spMkLst>
        </pc:spChg>
        <pc:spChg chg="add">
          <ac:chgData name="Hanna Jokimies" userId="581245e2-c178-47c6-8151-866755671e29" providerId="ADAL" clId="{4C9F7EB8-5AC7-344D-BAE3-7C4DEAC0892F}" dt="2023-01-20T14:10:04.109" v="4109" actId="26606"/>
          <ac:spMkLst>
            <pc:docMk/>
            <pc:sldMk cId="327894068" sldId="288"/>
            <ac:spMk id="93" creationId="{9C535540-9AC3-4DF3-973E-DEBAB02B2FA2}"/>
          </ac:spMkLst>
        </pc:spChg>
        <pc:grpChg chg="del">
          <ac:chgData name="Hanna Jokimies" userId="581245e2-c178-47c6-8151-866755671e29" providerId="ADAL" clId="{4C9F7EB8-5AC7-344D-BAE3-7C4DEAC0892F}" dt="2023-01-20T08:04:52.937" v="3411"/>
          <ac:grpSpMkLst>
            <pc:docMk/>
            <pc:sldMk cId="327894068" sldId="288"/>
            <ac:grpSpMk id="11" creationId="{1DE889C7-FAD6-4397-98E2-05D503484459}"/>
          </ac:grpSpMkLst>
        </pc:grpChg>
        <pc:grpChg chg="add del">
          <ac:chgData name="Hanna Jokimies" userId="581245e2-c178-47c6-8151-866755671e29" providerId="ADAL" clId="{4C9F7EB8-5AC7-344D-BAE3-7C4DEAC0892F}" dt="2023-01-20T14:08:36.789" v="4105" actId="26606"/>
          <ac:grpSpMkLst>
            <pc:docMk/>
            <pc:sldMk cId="327894068" sldId="288"/>
            <ac:grpSpMk id="47" creationId="{B55BF12C-3FC6-4E92-92C4-7C9925B17358}"/>
          </ac:grpSpMkLst>
        </pc:grpChg>
        <pc:grpChg chg="add del">
          <ac:chgData name="Hanna Jokimies" userId="581245e2-c178-47c6-8151-866755671e29" providerId="ADAL" clId="{4C9F7EB8-5AC7-344D-BAE3-7C4DEAC0892F}" dt="2023-01-20T14:10:04.102" v="4108" actId="26606"/>
          <ac:grpSpMkLst>
            <pc:docMk/>
            <pc:sldMk cId="327894068" sldId="288"/>
            <ac:grpSpMk id="68" creationId="{AF06BA91-868B-42AD-BE29-8F716969489D}"/>
          </ac:grpSpMkLst>
        </pc:grpChg>
        <pc:picChg chg="mod">
          <ac:chgData name="Hanna Jokimies" userId="581245e2-c178-47c6-8151-866755671e29" providerId="ADAL" clId="{4C9F7EB8-5AC7-344D-BAE3-7C4DEAC0892F}" dt="2023-01-20T14:10:04.109" v="4109" actId="26606"/>
          <ac:picMkLst>
            <pc:docMk/>
            <pc:sldMk cId="327894068" sldId="288"/>
            <ac:picMk id="4" creationId="{8A920D12-C3E8-9D41-B932-D5A4C07C2062}"/>
          </ac:picMkLst>
        </pc:picChg>
        <pc:picChg chg="add mod ord">
          <ac:chgData name="Hanna Jokimies" userId="581245e2-c178-47c6-8151-866755671e29" providerId="ADAL" clId="{4C9F7EB8-5AC7-344D-BAE3-7C4DEAC0892F}" dt="2023-01-20T14:10:04.109" v="4109" actId="26606"/>
          <ac:picMkLst>
            <pc:docMk/>
            <pc:sldMk cId="327894068" sldId="288"/>
            <ac:picMk id="14" creationId="{364D44B9-54B4-2244-9259-662A9717064A}"/>
          </ac:picMkLst>
        </pc:picChg>
        <pc:picChg chg="add mod">
          <ac:chgData name="Hanna Jokimies" userId="581245e2-c178-47c6-8151-866755671e29" providerId="ADAL" clId="{4C9F7EB8-5AC7-344D-BAE3-7C4DEAC0892F}" dt="2023-01-20T14:10:04.109" v="4109" actId="26606"/>
          <ac:picMkLst>
            <pc:docMk/>
            <pc:sldMk cId="327894068" sldId="288"/>
            <ac:picMk id="51" creationId="{3DDFD5CF-2B04-5A48-AFCE-E28002CFEF30}"/>
          </ac:picMkLst>
        </pc:picChg>
      </pc:sldChg>
      <pc:sldChg chg="add">
        <pc:chgData name="Hanna Jokimies" userId="581245e2-c178-47c6-8151-866755671e29" providerId="ADAL" clId="{4C9F7EB8-5AC7-344D-BAE3-7C4DEAC0892F}" dt="2023-01-20T07:56:43.305" v="3399"/>
        <pc:sldMkLst>
          <pc:docMk/>
          <pc:sldMk cId="2587119770" sldId="290"/>
        </pc:sldMkLst>
      </pc:sldChg>
      <pc:sldChg chg="addSp delSp modSp add mod setBg delDesignElem">
        <pc:chgData name="Hanna Jokimies" userId="581245e2-c178-47c6-8151-866755671e29" providerId="ADAL" clId="{4C9F7EB8-5AC7-344D-BAE3-7C4DEAC0892F}" dt="2023-01-24T07:55:16.162" v="14728" actId="20577"/>
        <pc:sldMkLst>
          <pc:docMk/>
          <pc:sldMk cId="2573341908" sldId="295"/>
        </pc:sldMkLst>
        <pc:spChg chg="mod">
          <ac:chgData name="Hanna Jokimies" userId="581245e2-c178-47c6-8151-866755671e29" providerId="ADAL" clId="{4C9F7EB8-5AC7-344D-BAE3-7C4DEAC0892F}" dt="2023-01-23T16:37:47.565" v="14420" actId="255"/>
          <ac:spMkLst>
            <pc:docMk/>
            <pc:sldMk cId="2573341908" sldId="295"/>
            <ac:spMk id="2" creationId="{6A0202A1-91F8-A843-8F18-96F63C5F67F8}"/>
          </ac:spMkLst>
        </pc:spChg>
        <pc:spChg chg="mod">
          <ac:chgData name="Hanna Jokimies" userId="581245e2-c178-47c6-8151-866755671e29" providerId="ADAL" clId="{4C9F7EB8-5AC7-344D-BAE3-7C4DEAC0892F}" dt="2023-01-24T07:55:16.162" v="14728" actId="20577"/>
          <ac:spMkLst>
            <pc:docMk/>
            <pc:sldMk cId="2573341908" sldId="295"/>
            <ac:spMk id="3" creationId="{16CC3521-C4C9-C241-BF54-BB70A3F67042}"/>
          </ac:spMkLst>
        </pc:spChg>
        <pc:spChg chg="add">
          <ac:chgData name="Hanna Jokimies" userId="581245e2-c178-47c6-8151-866755671e29" providerId="ADAL" clId="{4C9F7EB8-5AC7-344D-BAE3-7C4DEAC0892F}" dt="2023-01-18T09:25:20.437" v="280" actId="26606"/>
          <ac:spMkLst>
            <pc:docMk/>
            <pc:sldMk cId="2573341908" sldId="295"/>
            <ac:spMk id="5" creationId="{18873D23-2DCF-4B31-A009-95721C06E8E1}"/>
          </ac:spMkLst>
        </pc:spChg>
        <pc:spChg chg="add">
          <ac:chgData name="Hanna Jokimies" userId="581245e2-c178-47c6-8151-866755671e29" providerId="ADAL" clId="{4C9F7EB8-5AC7-344D-BAE3-7C4DEAC0892F}" dt="2023-01-18T09:25:20.437" v="280" actId="26606"/>
          <ac:spMkLst>
            <pc:docMk/>
            <pc:sldMk cId="2573341908" sldId="295"/>
            <ac:spMk id="6" creationId="{C13EF075-D4EF-4929-ADBC-91B27DA19955}"/>
          </ac:spMkLst>
        </pc:spChg>
        <pc:spChg chg="del">
          <ac:chgData name="Hanna Jokimies" userId="581245e2-c178-47c6-8151-866755671e29" providerId="ADAL" clId="{4C9F7EB8-5AC7-344D-BAE3-7C4DEAC0892F}" dt="2023-01-18T09:25:03.248" v="279"/>
          <ac:spMkLst>
            <pc:docMk/>
            <pc:sldMk cId="2573341908" sldId="295"/>
            <ac:spMk id="8" creationId="{18873D23-2DCF-4B31-A009-95721C06E8E1}"/>
          </ac:spMkLst>
        </pc:spChg>
        <pc:spChg chg="del">
          <ac:chgData name="Hanna Jokimies" userId="581245e2-c178-47c6-8151-866755671e29" providerId="ADAL" clId="{4C9F7EB8-5AC7-344D-BAE3-7C4DEAC0892F}" dt="2023-01-18T09:25:03.248" v="279"/>
          <ac:spMkLst>
            <pc:docMk/>
            <pc:sldMk cId="2573341908" sldId="295"/>
            <ac:spMk id="10" creationId="{C13EF075-D4EF-4929-ADBC-91B27DA19955}"/>
          </ac:spMkLst>
        </pc:spChg>
        <pc:grpChg chg="add">
          <ac:chgData name="Hanna Jokimies" userId="581245e2-c178-47c6-8151-866755671e29" providerId="ADAL" clId="{4C9F7EB8-5AC7-344D-BAE3-7C4DEAC0892F}" dt="2023-01-18T09:25:20.437" v="280" actId="26606"/>
          <ac:grpSpMkLst>
            <pc:docMk/>
            <pc:sldMk cId="2573341908" sldId="295"/>
            <ac:grpSpMk id="7" creationId="{DAA26DFA-AAB2-4973-9C17-16D587C7B198}"/>
          </ac:grpSpMkLst>
        </pc:grpChg>
        <pc:grpChg chg="del">
          <ac:chgData name="Hanna Jokimies" userId="581245e2-c178-47c6-8151-866755671e29" providerId="ADAL" clId="{4C9F7EB8-5AC7-344D-BAE3-7C4DEAC0892F}" dt="2023-01-18T09:25:03.248" v="279"/>
          <ac:grpSpMkLst>
            <pc:docMk/>
            <pc:sldMk cId="2573341908" sldId="295"/>
            <ac:grpSpMk id="12" creationId="{DAA26DFA-AAB2-4973-9C17-16D587C7B198}"/>
          </ac:grpSpMkLst>
        </pc:grpChg>
      </pc:sldChg>
      <pc:sldChg chg="addSp modSp new del mod setBg">
        <pc:chgData name="Hanna Jokimies" userId="581245e2-c178-47c6-8151-866755671e29" providerId="ADAL" clId="{4C9F7EB8-5AC7-344D-BAE3-7C4DEAC0892F}" dt="2023-01-18T10:26:02.698" v="2385" actId="2696"/>
        <pc:sldMkLst>
          <pc:docMk/>
          <pc:sldMk cId="2214451119" sldId="296"/>
        </pc:sldMkLst>
        <pc:spChg chg="add">
          <ac:chgData name="Hanna Jokimies" userId="581245e2-c178-47c6-8151-866755671e29" providerId="ADAL" clId="{4C9F7EB8-5AC7-344D-BAE3-7C4DEAC0892F}" dt="2023-01-18T10:19:35.724" v="2259" actId="26606"/>
          <ac:spMkLst>
            <pc:docMk/>
            <pc:sldMk cId="2214451119" sldId="296"/>
            <ac:spMk id="7" creationId="{F3060C83-F051-4F0E-ABAD-AA0DFC48B218}"/>
          </ac:spMkLst>
        </pc:spChg>
        <pc:spChg chg="add">
          <ac:chgData name="Hanna Jokimies" userId="581245e2-c178-47c6-8151-866755671e29" providerId="ADAL" clId="{4C9F7EB8-5AC7-344D-BAE3-7C4DEAC0892F}" dt="2023-01-18T10:19:35.724" v="2259" actId="26606"/>
          <ac:spMkLst>
            <pc:docMk/>
            <pc:sldMk cId="2214451119" sldId="296"/>
            <ac:spMk id="9" creationId="{83C98ABE-055B-441F-B07E-44F97F083C39}"/>
          </ac:spMkLst>
        </pc:spChg>
        <pc:spChg chg="add">
          <ac:chgData name="Hanna Jokimies" userId="581245e2-c178-47c6-8151-866755671e29" providerId="ADAL" clId="{4C9F7EB8-5AC7-344D-BAE3-7C4DEAC0892F}" dt="2023-01-18T10:19:35.724" v="2259" actId="26606"/>
          <ac:spMkLst>
            <pc:docMk/>
            <pc:sldMk cId="2214451119" sldId="296"/>
            <ac:spMk id="11" creationId="{29FDB030-9B49-4CED-8CCD-4D99382388AC}"/>
          </ac:spMkLst>
        </pc:spChg>
        <pc:spChg chg="add">
          <ac:chgData name="Hanna Jokimies" userId="581245e2-c178-47c6-8151-866755671e29" providerId="ADAL" clId="{4C9F7EB8-5AC7-344D-BAE3-7C4DEAC0892F}" dt="2023-01-18T10:19:35.724" v="2259" actId="26606"/>
          <ac:spMkLst>
            <pc:docMk/>
            <pc:sldMk cId="2214451119" sldId="296"/>
            <ac:spMk id="13" creationId="{3783CA14-24A1-485C-8B30-D6A5D87987AD}"/>
          </ac:spMkLst>
        </pc:spChg>
        <pc:spChg chg="add">
          <ac:chgData name="Hanna Jokimies" userId="581245e2-c178-47c6-8151-866755671e29" providerId="ADAL" clId="{4C9F7EB8-5AC7-344D-BAE3-7C4DEAC0892F}" dt="2023-01-18T10:19:35.724" v="2259" actId="26606"/>
          <ac:spMkLst>
            <pc:docMk/>
            <pc:sldMk cId="2214451119" sldId="296"/>
            <ac:spMk id="15" creationId="{9A97C86A-04D6-40F7-AE84-31AB43E6A846}"/>
          </ac:spMkLst>
        </pc:spChg>
        <pc:spChg chg="add">
          <ac:chgData name="Hanna Jokimies" userId="581245e2-c178-47c6-8151-866755671e29" providerId="ADAL" clId="{4C9F7EB8-5AC7-344D-BAE3-7C4DEAC0892F}" dt="2023-01-18T10:19:35.724" v="2259" actId="26606"/>
          <ac:spMkLst>
            <pc:docMk/>
            <pc:sldMk cId="2214451119" sldId="296"/>
            <ac:spMk id="17" creationId="{FF9F2414-84E8-453E-B1F3-389FDE8192D9}"/>
          </ac:spMkLst>
        </pc:spChg>
        <pc:spChg chg="add">
          <ac:chgData name="Hanna Jokimies" userId="581245e2-c178-47c6-8151-866755671e29" providerId="ADAL" clId="{4C9F7EB8-5AC7-344D-BAE3-7C4DEAC0892F}" dt="2023-01-18T10:19:35.724" v="2259" actId="26606"/>
          <ac:spMkLst>
            <pc:docMk/>
            <pc:sldMk cId="2214451119" sldId="296"/>
            <ac:spMk id="19" creationId="{3ECA69A1-7536-43AC-85EF-C7106179F5ED}"/>
          </ac:spMkLst>
        </pc:spChg>
        <pc:graphicFrameChg chg="add mod modGraphic">
          <ac:chgData name="Hanna Jokimies" userId="581245e2-c178-47c6-8151-866755671e29" providerId="ADAL" clId="{4C9F7EB8-5AC7-344D-BAE3-7C4DEAC0892F}" dt="2023-01-18T10:21:20.857" v="2266" actId="14100"/>
          <ac:graphicFrameMkLst>
            <pc:docMk/>
            <pc:sldMk cId="2214451119" sldId="296"/>
            <ac:graphicFrameMk id="2" creationId="{BA8F02BA-C8CC-A64C-8132-57CF9768384C}"/>
          </ac:graphicFrameMkLst>
        </pc:graphicFrameChg>
      </pc:sldChg>
      <pc:sldChg chg="addSp delSp modSp add mod setBg delDesignElem">
        <pc:chgData name="Hanna Jokimies" userId="581245e2-c178-47c6-8151-866755671e29" providerId="ADAL" clId="{4C9F7EB8-5AC7-344D-BAE3-7C4DEAC0892F}" dt="2023-01-24T07:55:40.490" v="14730" actId="20577"/>
        <pc:sldMkLst>
          <pc:docMk/>
          <pc:sldMk cId="241339140" sldId="297"/>
        </pc:sldMkLst>
        <pc:spChg chg="mod">
          <ac:chgData name="Hanna Jokimies" userId="581245e2-c178-47c6-8151-866755671e29" providerId="ADAL" clId="{4C9F7EB8-5AC7-344D-BAE3-7C4DEAC0892F}" dt="2023-01-23T16:37:05.851" v="14417" actId="14100"/>
          <ac:spMkLst>
            <pc:docMk/>
            <pc:sldMk cId="241339140" sldId="297"/>
            <ac:spMk id="2" creationId="{F850490A-8FCD-A646-8F31-BE15A474B784}"/>
          </ac:spMkLst>
        </pc:spChg>
        <pc:spChg chg="mod">
          <ac:chgData name="Hanna Jokimies" userId="581245e2-c178-47c6-8151-866755671e29" providerId="ADAL" clId="{4C9F7EB8-5AC7-344D-BAE3-7C4DEAC0892F}" dt="2023-01-24T07:55:40.490" v="14730" actId="20577"/>
          <ac:spMkLst>
            <pc:docMk/>
            <pc:sldMk cId="241339140" sldId="297"/>
            <ac:spMk id="3" creationId="{32E8B78F-A503-B047-832C-131C257080B9}"/>
          </ac:spMkLst>
        </pc:spChg>
        <pc:spChg chg="add">
          <ac:chgData name="Hanna Jokimies" userId="581245e2-c178-47c6-8151-866755671e29" providerId="ADAL" clId="{4C9F7EB8-5AC7-344D-BAE3-7C4DEAC0892F}" dt="2023-01-18T10:13:01.216" v="2184" actId="26606"/>
          <ac:spMkLst>
            <pc:docMk/>
            <pc:sldMk cId="241339140" sldId="297"/>
            <ac:spMk id="5" creationId="{18873D23-2DCF-4B31-A009-95721C06E8E1}"/>
          </ac:spMkLst>
        </pc:spChg>
        <pc:spChg chg="add">
          <ac:chgData name="Hanna Jokimies" userId="581245e2-c178-47c6-8151-866755671e29" providerId="ADAL" clId="{4C9F7EB8-5AC7-344D-BAE3-7C4DEAC0892F}" dt="2023-01-18T10:13:01.216" v="2184" actId="26606"/>
          <ac:spMkLst>
            <pc:docMk/>
            <pc:sldMk cId="241339140" sldId="297"/>
            <ac:spMk id="6" creationId="{C13EF075-D4EF-4929-ADBC-91B27DA19955}"/>
          </ac:spMkLst>
        </pc:spChg>
        <pc:spChg chg="del">
          <ac:chgData name="Hanna Jokimies" userId="581245e2-c178-47c6-8151-866755671e29" providerId="ADAL" clId="{4C9F7EB8-5AC7-344D-BAE3-7C4DEAC0892F}" dt="2023-01-18T10:12:41.868" v="2183"/>
          <ac:spMkLst>
            <pc:docMk/>
            <pc:sldMk cId="241339140" sldId="297"/>
            <ac:spMk id="8" creationId="{18873D23-2DCF-4B31-A009-95721C06E8E1}"/>
          </ac:spMkLst>
        </pc:spChg>
        <pc:spChg chg="del">
          <ac:chgData name="Hanna Jokimies" userId="581245e2-c178-47c6-8151-866755671e29" providerId="ADAL" clId="{4C9F7EB8-5AC7-344D-BAE3-7C4DEAC0892F}" dt="2023-01-18T10:12:41.868" v="2183"/>
          <ac:spMkLst>
            <pc:docMk/>
            <pc:sldMk cId="241339140" sldId="297"/>
            <ac:spMk id="10" creationId="{C13EF075-D4EF-4929-ADBC-91B27DA19955}"/>
          </ac:spMkLst>
        </pc:spChg>
        <pc:grpChg chg="add">
          <ac:chgData name="Hanna Jokimies" userId="581245e2-c178-47c6-8151-866755671e29" providerId="ADAL" clId="{4C9F7EB8-5AC7-344D-BAE3-7C4DEAC0892F}" dt="2023-01-18T10:13:01.216" v="2184" actId="26606"/>
          <ac:grpSpMkLst>
            <pc:docMk/>
            <pc:sldMk cId="241339140" sldId="297"/>
            <ac:grpSpMk id="7" creationId="{DAA26DFA-AAB2-4973-9C17-16D587C7B198}"/>
          </ac:grpSpMkLst>
        </pc:grpChg>
        <pc:grpChg chg="del">
          <ac:chgData name="Hanna Jokimies" userId="581245e2-c178-47c6-8151-866755671e29" providerId="ADAL" clId="{4C9F7EB8-5AC7-344D-BAE3-7C4DEAC0892F}" dt="2023-01-18T10:12:41.868" v="2183"/>
          <ac:grpSpMkLst>
            <pc:docMk/>
            <pc:sldMk cId="241339140" sldId="297"/>
            <ac:grpSpMk id="12" creationId="{DAA26DFA-AAB2-4973-9C17-16D587C7B198}"/>
          </ac:grpSpMkLst>
        </pc:grpChg>
      </pc:sldChg>
      <pc:sldChg chg="addSp delSp modSp add mod ord setBg delDesignElem">
        <pc:chgData name="Hanna Jokimies" userId="581245e2-c178-47c6-8151-866755671e29" providerId="ADAL" clId="{4C9F7EB8-5AC7-344D-BAE3-7C4DEAC0892F}" dt="2023-01-24T07:57:19.450" v="14789" actId="20577"/>
        <pc:sldMkLst>
          <pc:docMk/>
          <pc:sldMk cId="2178223255" sldId="298"/>
        </pc:sldMkLst>
        <pc:spChg chg="mod">
          <ac:chgData name="Hanna Jokimies" userId="581245e2-c178-47c6-8151-866755671e29" providerId="ADAL" clId="{4C9F7EB8-5AC7-344D-BAE3-7C4DEAC0892F}" dt="2023-01-23T16:42:05.027" v="14443" actId="1076"/>
          <ac:spMkLst>
            <pc:docMk/>
            <pc:sldMk cId="2178223255" sldId="298"/>
            <ac:spMk id="2" creationId="{B61715B0-6F40-7E40-8927-916492DB843F}"/>
          </ac:spMkLst>
        </pc:spChg>
        <pc:spChg chg="mod">
          <ac:chgData name="Hanna Jokimies" userId="581245e2-c178-47c6-8151-866755671e29" providerId="ADAL" clId="{4C9F7EB8-5AC7-344D-BAE3-7C4DEAC0892F}" dt="2023-01-24T07:57:19.450" v="14789" actId="20577"/>
          <ac:spMkLst>
            <pc:docMk/>
            <pc:sldMk cId="2178223255" sldId="298"/>
            <ac:spMk id="3" creationId="{C1183C93-7252-0B44-BE54-630F3AE0A4CF}"/>
          </ac:spMkLst>
        </pc:spChg>
        <pc:spChg chg="add del">
          <ac:chgData name="Hanna Jokimies" userId="581245e2-c178-47c6-8151-866755671e29" providerId="ADAL" clId="{4C9F7EB8-5AC7-344D-BAE3-7C4DEAC0892F}" dt="2023-01-23T16:39:39.849" v="14423" actId="26606"/>
          <ac:spMkLst>
            <pc:docMk/>
            <pc:sldMk cId="2178223255" sldId="298"/>
            <ac:spMk id="5" creationId="{87BF42CA-AD55-48B4-8949-C4DCA60A6AEE}"/>
          </ac:spMkLst>
        </pc:spChg>
        <pc:spChg chg="add del">
          <ac:chgData name="Hanna Jokimies" userId="581245e2-c178-47c6-8151-866755671e29" providerId="ADAL" clId="{4C9F7EB8-5AC7-344D-BAE3-7C4DEAC0892F}" dt="2023-01-23T16:39:39.849" v="14423" actId="26606"/>
          <ac:spMkLst>
            <pc:docMk/>
            <pc:sldMk cId="2178223255" sldId="298"/>
            <ac:spMk id="6" creationId="{66AE1D3D-3106-4CB2-AA7C-0C1642AC0F2E}"/>
          </ac:spMkLst>
        </pc:spChg>
        <pc:spChg chg="del">
          <ac:chgData name="Hanna Jokimies" userId="581245e2-c178-47c6-8151-866755671e29" providerId="ADAL" clId="{4C9F7EB8-5AC7-344D-BAE3-7C4DEAC0892F}" dt="2023-01-18T10:13:21.671" v="2186"/>
          <ac:spMkLst>
            <pc:docMk/>
            <pc:sldMk cId="2178223255" sldId="298"/>
            <ac:spMk id="8" creationId="{18873D23-2DCF-4B31-A009-95721C06E8E1}"/>
          </ac:spMkLst>
        </pc:spChg>
        <pc:spChg chg="del">
          <ac:chgData name="Hanna Jokimies" userId="581245e2-c178-47c6-8151-866755671e29" providerId="ADAL" clId="{4C9F7EB8-5AC7-344D-BAE3-7C4DEAC0892F}" dt="2023-01-18T10:13:21.671" v="2186"/>
          <ac:spMkLst>
            <pc:docMk/>
            <pc:sldMk cId="2178223255" sldId="298"/>
            <ac:spMk id="10" creationId="{C13EF075-D4EF-4929-ADBC-91B27DA19955}"/>
          </ac:spMkLst>
        </pc:spChg>
        <pc:spChg chg="add">
          <ac:chgData name="Hanna Jokimies" userId="581245e2-c178-47c6-8151-866755671e29" providerId="ADAL" clId="{4C9F7EB8-5AC7-344D-BAE3-7C4DEAC0892F}" dt="2023-01-23T16:39:39.849" v="14423" actId="26606"/>
          <ac:spMkLst>
            <pc:docMk/>
            <pc:sldMk cId="2178223255" sldId="298"/>
            <ac:spMk id="22" creationId="{18873D23-2DCF-4B31-A009-95721C06E8E1}"/>
          </ac:spMkLst>
        </pc:spChg>
        <pc:spChg chg="add">
          <ac:chgData name="Hanna Jokimies" userId="581245e2-c178-47c6-8151-866755671e29" providerId="ADAL" clId="{4C9F7EB8-5AC7-344D-BAE3-7C4DEAC0892F}" dt="2023-01-23T16:39:39.849" v="14423" actId="26606"/>
          <ac:spMkLst>
            <pc:docMk/>
            <pc:sldMk cId="2178223255" sldId="298"/>
            <ac:spMk id="24" creationId="{C13EF075-D4EF-4929-ADBC-91B27DA19955}"/>
          </ac:spMkLst>
        </pc:spChg>
        <pc:grpChg chg="add del">
          <ac:chgData name="Hanna Jokimies" userId="581245e2-c178-47c6-8151-866755671e29" providerId="ADAL" clId="{4C9F7EB8-5AC7-344D-BAE3-7C4DEAC0892F}" dt="2023-01-23T16:39:39.849" v="14423" actId="26606"/>
          <ac:grpSpMkLst>
            <pc:docMk/>
            <pc:sldMk cId="2178223255" sldId="298"/>
            <ac:grpSpMk id="7" creationId="{0A31B6AF-B711-4CDB-8C2B-16E963DDC4C5}"/>
          </ac:grpSpMkLst>
        </pc:grpChg>
        <pc:grpChg chg="del">
          <ac:chgData name="Hanna Jokimies" userId="581245e2-c178-47c6-8151-866755671e29" providerId="ADAL" clId="{4C9F7EB8-5AC7-344D-BAE3-7C4DEAC0892F}" dt="2023-01-18T10:13:21.671" v="2186"/>
          <ac:grpSpMkLst>
            <pc:docMk/>
            <pc:sldMk cId="2178223255" sldId="298"/>
            <ac:grpSpMk id="12" creationId="{DAA26DFA-AAB2-4973-9C17-16D587C7B198}"/>
          </ac:grpSpMkLst>
        </pc:grpChg>
        <pc:grpChg chg="add">
          <ac:chgData name="Hanna Jokimies" userId="581245e2-c178-47c6-8151-866755671e29" providerId="ADAL" clId="{4C9F7EB8-5AC7-344D-BAE3-7C4DEAC0892F}" dt="2023-01-23T16:39:39.849" v="14423" actId="26606"/>
          <ac:grpSpMkLst>
            <pc:docMk/>
            <pc:sldMk cId="2178223255" sldId="298"/>
            <ac:grpSpMk id="26" creationId="{DAA26DFA-AAB2-4973-9C17-16D587C7B198}"/>
          </ac:grpSpMkLst>
        </pc:grpChg>
      </pc:sldChg>
      <pc:sldChg chg="addSp delSp modSp add mod setBg delDesignElem">
        <pc:chgData name="Hanna Jokimies" userId="581245e2-c178-47c6-8151-866755671e29" providerId="ADAL" clId="{4C9F7EB8-5AC7-344D-BAE3-7C4DEAC0892F}" dt="2023-01-24T08:10:48.273" v="14800" actId="20577"/>
        <pc:sldMkLst>
          <pc:docMk/>
          <pc:sldMk cId="389155015" sldId="299"/>
        </pc:sldMkLst>
        <pc:spChg chg="mod">
          <ac:chgData name="Hanna Jokimies" userId="581245e2-c178-47c6-8151-866755671e29" providerId="ADAL" clId="{4C9F7EB8-5AC7-344D-BAE3-7C4DEAC0892F}" dt="2023-01-23T16:34:54.808" v="14402" actId="14100"/>
          <ac:spMkLst>
            <pc:docMk/>
            <pc:sldMk cId="389155015" sldId="299"/>
            <ac:spMk id="2" creationId="{E6D0D754-C8C1-5A4F-B3E4-AD16D54BEA87}"/>
          </ac:spMkLst>
        </pc:spChg>
        <pc:spChg chg="mod">
          <ac:chgData name="Hanna Jokimies" userId="581245e2-c178-47c6-8151-866755671e29" providerId="ADAL" clId="{4C9F7EB8-5AC7-344D-BAE3-7C4DEAC0892F}" dt="2023-01-24T08:10:48.273" v="14800" actId="20577"/>
          <ac:spMkLst>
            <pc:docMk/>
            <pc:sldMk cId="389155015" sldId="299"/>
            <ac:spMk id="3" creationId="{9741F9E9-756F-3C41-81DB-9944A02BDA5B}"/>
          </ac:spMkLst>
        </pc:spChg>
        <pc:spChg chg="add del">
          <ac:chgData name="Hanna Jokimies" userId="581245e2-c178-47c6-8151-866755671e29" providerId="ADAL" clId="{4C9F7EB8-5AC7-344D-BAE3-7C4DEAC0892F}" dt="2023-01-18T10:23:02.138" v="2273" actId="26606"/>
          <ac:spMkLst>
            <pc:docMk/>
            <pc:sldMk cId="389155015" sldId="299"/>
            <ac:spMk id="5" creationId="{18873D23-2DCF-4B31-A009-95721C06E8E1}"/>
          </ac:spMkLst>
        </pc:spChg>
        <pc:spChg chg="add del">
          <ac:chgData name="Hanna Jokimies" userId="581245e2-c178-47c6-8151-866755671e29" providerId="ADAL" clId="{4C9F7EB8-5AC7-344D-BAE3-7C4DEAC0892F}" dt="2023-01-18T10:23:02.138" v="2273" actId="26606"/>
          <ac:spMkLst>
            <pc:docMk/>
            <pc:sldMk cId="389155015" sldId="299"/>
            <ac:spMk id="6" creationId="{C13EF075-D4EF-4929-ADBC-91B27DA19955}"/>
          </ac:spMkLst>
        </pc:spChg>
        <pc:spChg chg="del">
          <ac:chgData name="Hanna Jokimies" userId="581245e2-c178-47c6-8151-866755671e29" providerId="ADAL" clId="{4C9F7EB8-5AC7-344D-BAE3-7C4DEAC0892F}" dt="2023-01-18T10:16:03.105" v="2252"/>
          <ac:spMkLst>
            <pc:docMk/>
            <pc:sldMk cId="389155015" sldId="299"/>
            <ac:spMk id="8" creationId="{18873D23-2DCF-4B31-A009-95721C06E8E1}"/>
          </ac:spMkLst>
        </pc:spChg>
        <pc:spChg chg="del">
          <ac:chgData name="Hanna Jokimies" userId="581245e2-c178-47c6-8151-866755671e29" providerId="ADAL" clId="{4C9F7EB8-5AC7-344D-BAE3-7C4DEAC0892F}" dt="2023-01-18T10:16:03.105" v="2252"/>
          <ac:spMkLst>
            <pc:docMk/>
            <pc:sldMk cId="389155015" sldId="299"/>
            <ac:spMk id="10" creationId="{C13EF075-D4EF-4929-ADBC-91B27DA19955}"/>
          </ac:spMkLst>
        </pc:spChg>
        <pc:spChg chg="add del">
          <ac:chgData name="Hanna Jokimies" userId="581245e2-c178-47c6-8151-866755671e29" providerId="ADAL" clId="{4C9F7EB8-5AC7-344D-BAE3-7C4DEAC0892F}" dt="2023-01-18T10:23:12.558" v="2274" actId="26606"/>
          <ac:spMkLst>
            <pc:docMk/>
            <pc:sldMk cId="389155015" sldId="299"/>
            <ac:spMk id="21" creationId="{46D6306C-ED4F-4AAE-B4A5-EEA6AFAD726E}"/>
          </ac:spMkLst>
        </pc:spChg>
        <pc:spChg chg="add del">
          <ac:chgData name="Hanna Jokimies" userId="581245e2-c178-47c6-8151-866755671e29" providerId="ADAL" clId="{4C9F7EB8-5AC7-344D-BAE3-7C4DEAC0892F}" dt="2023-01-18T10:23:12.558" v="2274" actId="26606"/>
          <ac:spMkLst>
            <pc:docMk/>
            <pc:sldMk cId="389155015" sldId="299"/>
            <ac:spMk id="23" creationId="{0EC5361D-F897-4856-B945-0455A365EB24}"/>
          </ac:spMkLst>
        </pc:spChg>
        <pc:spChg chg="add del">
          <ac:chgData name="Hanna Jokimies" userId="581245e2-c178-47c6-8151-866755671e29" providerId="ADAL" clId="{4C9F7EB8-5AC7-344D-BAE3-7C4DEAC0892F}" dt="2023-01-18T10:23:12.558" v="2274" actId="26606"/>
          <ac:spMkLst>
            <pc:docMk/>
            <pc:sldMk cId="389155015" sldId="299"/>
            <ac:spMk id="25" creationId="{4508C0C5-2268-42B5-B3C8-4D0899E05F8C}"/>
          </ac:spMkLst>
        </pc:spChg>
        <pc:spChg chg="add del">
          <ac:chgData name="Hanna Jokimies" userId="581245e2-c178-47c6-8151-866755671e29" providerId="ADAL" clId="{4C9F7EB8-5AC7-344D-BAE3-7C4DEAC0892F}" dt="2023-01-18T10:23:12.558" v="2274" actId="26606"/>
          <ac:spMkLst>
            <pc:docMk/>
            <pc:sldMk cId="389155015" sldId="299"/>
            <ac:spMk id="27" creationId="{141ACBDB-38F8-4B34-8183-BD95B4E55A62}"/>
          </ac:spMkLst>
        </pc:spChg>
        <pc:spChg chg="add del">
          <ac:chgData name="Hanna Jokimies" userId="581245e2-c178-47c6-8151-866755671e29" providerId="ADAL" clId="{4C9F7EB8-5AC7-344D-BAE3-7C4DEAC0892F}" dt="2023-01-18T10:23:12.558" v="2274" actId="26606"/>
          <ac:spMkLst>
            <pc:docMk/>
            <pc:sldMk cId="389155015" sldId="299"/>
            <ac:spMk id="29" creationId="{DE00DB52-3455-4E2F-867B-A6D0516E175B}"/>
          </ac:spMkLst>
        </pc:spChg>
        <pc:spChg chg="add del">
          <ac:chgData name="Hanna Jokimies" userId="581245e2-c178-47c6-8151-866755671e29" providerId="ADAL" clId="{4C9F7EB8-5AC7-344D-BAE3-7C4DEAC0892F}" dt="2023-01-18T10:23:12.558" v="2274" actId="26606"/>
          <ac:spMkLst>
            <pc:docMk/>
            <pc:sldMk cId="389155015" sldId="299"/>
            <ac:spMk id="31" creationId="{9E914C83-E0D8-4953-92D5-169D28CB43AE}"/>
          </ac:spMkLst>
        </pc:spChg>
        <pc:spChg chg="add del">
          <ac:chgData name="Hanna Jokimies" userId="581245e2-c178-47c6-8151-866755671e29" providerId="ADAL" clId="{4C9F7EB8-5AC7-344D-BAE3-7C4DEAC0892F}" dt="2023-01-18T10:23:12.558" v="2274" actId="26606"/>
          <ac:spMkLst>
            <pc:docMk/>
            <pc:sldMk cId="389155015" sldId="299"/>
            <ac:spMk id="33" creationId="{3512E083-F550-46AF-8490-767ECFD00CB7}"/>
          </ac:spMkLst>
        </pc:spChg>
        <pc:spChg chg="add">
          <ac:chgData name="Hanna Jokimies" userId="581245e2-c178-47c6-8151-866755671e29" providerId="ADAL" clId="{4C9F7EB8-5AC7-344D-BAE3-7C4DEAC0892F}" dt="2023-01-18T10:23:12.558" v="2274" actId="26606"/>
          <ac:spMkLst>
            <pc:docMk/>
            <pc:sldMk cId="389155015" sldId="299"/>
            <ac:spMk id="38" creationId="{18873D23-2DCF-4B31-A009-95721C06E8E1}"/>
          </ac:spMkLst>
        </pc:spChg>
        <pc:spChg chg="add">
          <ac:chgData name="Hanna Jokimies" userId="581245e2-c178-47c6-8151-866755671e29" providerId="ADAL" clId="{4C9F7EB8-5AC7-344D-BAE3-7C4DEAC0892F}" dt="2023-01-18T10:23:12.558" v="2274" actId="26606"/>
          <ac:spMkLst>
            <pc:docMk/>
            <pc:sldMk cId="389155015" sldId="299"/>
            <ac:spMk id="40" creationId="{C13EF075-D4EF-4929-ADBC-91B27DA19955}"/>
          </ac:spMkLst>
        </pc:spChg>
        <pc:grpChg chg="add del">
          <ac:chgData name="Hanna Jokimies" userId="581245e2-c178-47c6-8151-866755671e29" providerId="ADAL" clId="{4C9F7EB8-5AC7-344D-BAE3-7C4DEAC0892F}" dt="2023-01-18T10:23:02.138" v="2273" actId="26606"/>
          <ac:grpSpMkLst>
            <pc:docMk/>
            <pc:sldMk cId="389155015" sldId="299"/>
            <ac:grpSpMk id="7" creationId="{DAA26DFA-AAB2-4973-9C17-16D587C7B198}"/>
          </ac:grpSpMkLst>
        </pc:grpChg>
        <pc:grpChg chg="del">
          <ac:chgData name="Hanna Jokimies" userId="581245e2-c178-47c6-8151-866755671e29" providerId="ADAL" clId="{4C9F7EB8-5AC7-344D-BAE3-7C4DEAC0892F}" dt="2023-01-18T10:16:03.105" v="2252"/>
          <ac:grpSpMkLst>
            <pc:docMk/>
            <pc:sldMk cId="389155015" sldId="299"/>
            <ac:grpSpMk id="12" creationId="{DAA26DFA-AAB2-4973-9C17-16D587C7B198}"/>
          </ac:grpSpMkLst>
        </pc:grpChg>
        <pc:grpChg chg="add">
          <ac:chgData name="Hanna Jokimies" userId="581245e2-c178-47c6-8151-866755671e29" providerId="ADAL" clId="{4C9F7EB8-5AC7-344D-BAE3-7C4DEAC0892F}" dt="2023-01-18T10:23:12.558" v="2274" actId="26606"/>
          <ac:grpSpMkLst>
            <pc:docMk/>
            <pc:sldMk cId="389155015" sldId="299"/>
            <ac:grpSpMk id="42" creationId="{DAA26DFA-AAB2-4973-9C17-16D587C7B198}"/>
          </ac:grpSpMkLst>
        </pc:grpChg>
      </pc:sldChg>
      <pc:sldChg chg="addSp delSp modSp add mod setBg delDesignElem">
        <pc:chgData name="Hanna Jokimies" userId="581245e2-c178-47c6-8151-866755671e29" providerId="ADAL" clId="{4C9F7EB8-5AC7-344D-BAE3-7C4DEAC0892F}" dt="2023-01-23T16:49:10.720" v="14490" actId="14100"/>
        <pc:sldMkLst>
          <pc:docMk/>
          <pc:sldMk cId="2814318528" sldId="300"/>
        </pc:sldMkLst>
        <pc:spChg chg="mod">
          <ac:chgData name="Hanna Jokimies" userId="581245e2-c178-47c6-8151-866755671e29" providerId="ADAL" clId="{4C9F7EB8-5AC7-344D-BAE3-7C4DEAC0892F}" dt="2023-01-23T16:49:02.724" v="14489" actId="14100"/>
          <ac:spMkLst>
            <pc:docMk/>
            <pc:sldMk cId="2814318528" sldId="300"/>
            <ac:spMk id="2" creationId="{FA537E18-D580-B24F-802A-6393BDAA5511}"/>
          </ac:spMkLst>
        </pc:spChg>
        <pc:spChg chg="mod">
          <ac:chgData name="Hanna Jokimies" userId="581245e2-c178-47c6-8151-866755671e29" providerId="ADAL" clId="{4C9F7EB8-5AC7-344D-BAE3-7C4DEAC0892F}" dt="2023-01-23T16:49:10.720" v="14490" actId="14100"/>
          <ac:spMkLst>
            <pc:docMk/>
            <pc:sldMk cId="2814318528" sldId="300"/>
            <ac:spMk id="3" creationId="{4B00CA83-D4A5-8840-9FC3-288DA470A831}"/>
          </ac:spMkLst>
        </pc:spChg>
        <pc:spChg chg="add">
          <ac:chgData name="Hanna Jokimies" userId="581245e2-c178-47c6-8151-866755671e29" providerId="ADAL" clId="{4C9F7EB8-5AC7-344D-BAE3-7C4DEAC0892F}" dt="2023-01-18T10:16:45.559" v="2256" actId="26606"/>
          <ac:spMkLst>
            <pc:docMk/>
            <pc:sldMk cId="2814318528" sldId="300"/>
            <ac:spMk id="5" creationId="{17718681-A12E-49D6-9925-DD7C68176D61}"/>
          </ac:spMkLst>
        </pc:spChg>
        <pc:spChg chg="add">
          <ac:chgData name="Hanna Jokimies" userId="581245e2-c178-47c6-8151-866755671e29" providerId="ADAL" clId="{4C9F7EB8-5AC7-344D-BAE3-7C4DEAC0892F}" dt="2023-01-18T10:16:45.559" v="2256" actId="26606"/>
          <ac:spMkLst>
            <pc:docMk/>
            <pc:sldMk cId="2814318528" sldId="300"/>
            <ac:spMk id="6" creationId="{FBD77573-9EF2-4C35-8285-A1CF6FBB0EA5}"/>
          </ac:spMkLst>
        </pc:spChg>
        <pc:spChg chg="del">
          <ac:chgData name="Hanna Jokimies" userId="581245e2-c178-47c6-8151-866755671e29" providerId="ADAL" clId="{4C9F7EB8-5AC7-344D-BAE3-7C4DEAC0892F}" dt="2023-01-18T10:16:40.042" v="2255"/>
          <ac:spMkLst>
            <pc:docMk/>
            <pc:sldMk cId="2814318528" sldId="300"/>
            <ac:spMk id="8" creationId="{17718681-A12E-49D6-9925-DD7C68176D61}"/>
          </ac:spMkLst>
        </pc:spChg>
        <pc:spChg chg="del">
          <ac:chgData name="Hanna Jokimies" userId="581245e2-c178-47c6-8151-866755671e29" providerId="ADAL" clId="{4C9F7EB8-5AC7-344D-BAE3-7C4DEAC0892F}" dt="2023-01-18T10:16:40.042" v="2255"/>
          <ac:spMkLst>
            <pc:docMk/>
            <pc:sldMk cId="2814318528" sldId="300"/>
            <ac:spMk id="10" creationId="{FBD77573-9EF2-4C35-8285-A1CF6FBB0EA5}"/>
          </ac:spMkLst>
        </pc:spChg>
      </pc:sldChg>
      <pc:sldChg chg="addSp delSp modSp add mod setBg delDesignElem">
        <pc:chgData name="Hanna Jokimies" userId="581245e2-c178-47c6-8151-866755671e29" providerId="ADAL" clId="{4C9F7EB8-5AC7-344D-BAE3-7C4DEAC0892F}" dt="2023-01-23T16:34:32.505" v="14400" actId="14100"/>
        <pc:sldMkLst>
          <pc:docMk/>
          <pc:sldMk cId="851486672" sldId="301"/>
        </pc:sldMkLst>
        <pc:spChg chg="mod">
          <ac:chgData name="Hanna Jokimies" userId="581245e2-c178-47c6-8151-866755671e29" providerId="ADAL" clId="{4C9F7EB8-5AC7-344D-BAE3-7C4DEAC0892F}" dt="2023-01-23T16:34:27.668" v="14399" actId="14100"/>
          <ac:spMkLst>
            <pc:docMk/>
            <pc:sldMk cId="851486672" sldId="301"/>
            <ac:spMk id="2" creationId="{6A0202A1-91F8-A843-8F18-96F63C5F67F8}"/>
          </ac:spMkLst>
        </pc:spChg>
        <pc:spChg chg="mod">
          <ac:chgData name="Hanna Jokimies" userId="581245e2-c178-47c6-8151-866755671e29" providerId="ADAL" clId="{4C9F7EB8-5AC7-344D-BAE3-7C4DEAC0892F}" dt="2023-01-23T16:34:32.505" v="14400" actId="14100"/>
          <ac:spMkLst>
            <pc:docMk/>
            <pc:sldMk cId="851486672" sldId="301"/>
            <ac:spMk id="3" creationId="{16CC3521-C4C9-C241-BF54-BB70A3F67042}"/>
          </ac:spMkLst>
        </pc:spChg>
        <pc:spChg chg="del">
          <ac:chgData name="Hanna Jokimies" userId="581245e2-c178-47c6-8151-866755671e29" providerId="ADAL" clId="{4C9F7EB8-5AC7-344D-BAE3-7C4DEAC0892F}" dt="2023-01-18T10:23:28.485" v="2276"/>
          <ac:spMkLst>
            <pc:docMk/>
            <pc:sldMk cId="851486672" sldId="301"/>
            <ac:spMk id="5" creationId="{18873D23-2DCF-4B31-A009-95721C06E8E1}"/>
          </ac:spMkLst>
        </pc:spChg>
        <pc:spChg chg="del">
          <ac:chgData name="Hanna Jokimies" userId="581245e2-c178-47c6-8151-866755671e29" providerId="ADAL" clId="{4C9F7EB8-5AC7-344D-BAE3-7C4DEAC0892F}" dt="2023-01-18T10:23:28.485" v="2276"/>
          <ac:spMkLst>
            <pc:docMk/>
            <pc:sldMk cId="851486672" sldId="301"/>
            <ac:spMk id="6" creationId="{C13EF075-D4EF-4929-ADBC-91B27DA19955}"/>
          </ac:spMkLst>
        </pc:spChg>
        <pc:spChg chg="add">
          <ac:chgData name="Hanna Jokimies" userId="581245e2-c178-47c6-8151-866755671e29" providerId="ADAL" clId="{4C9F7EB8-5AC7-344D-BAE3-7C4DEAC0892F}" dt="2023-01-18T10:25:54.827" v="2384" actId="26606"/>
          <ac:spMkLst>
            <pc:docMk/>
            <pc:sldMk cId="851486672" sldId="301"/>
            <ac:spMk id="8" creationId="{46D6306C-ED4F-4AAE-B4A5-EEA6AFAD726E}"/>
          </ac:spMkLst>
        </pc:spChg>
        <pc:spChg chg="add">
          <ac:chgData name="Hanna Jokimies" userId="581245e2-c178-47c6-8151-866755671e29" providerId="ADAL" clId="{4C9F7EB8-5AC7-344D-BAE3-7C4DEAC0892F}" dt="2023-01-18T10:25:54.827" v="2384" actId="26606"/>
          <ac:spMkLst>
            <pc:docMk/>
            <pc:sldMk cId="851486672" sldId="301"/>
            <ac:spMk id="10" creationId="{0EC5361D-F897-4856-B945-0455A365EB24}"/>
          </ac:spMkLst>
        </pc:spChg>
        <pc:spChg chg="add">
          <ac:chgData name="Hanna Jokimies" userId="581245e2-c178-47c6-8151-866755671e29" providerId="ADAL" clId="{4C9F7EB8-5AC7-344D-BAE3-7C4DEAC0892F}" dt="2023-01-18T10:25:54.827" v="2384" actId="26606"/>
          <ac:spMkLst>
            <pc:docMk/>
            <pc:sldMk cId="851486672" sldId="301"/>
            <ac:spMk id="12" creationId="{4508C0C5-2268-42B5-B3C8-4D0899E05F8C}"/>
          </ac:spMkLst>
        </pc:spChg>
        <pc:spChg chg="add">
          <ac:chgData name="Hanna Jokimies" userId="581245e2-c178-47c6-8151-866755671e29" providerId="ADAL" clId="{4C9F7EB8-5AC7-344D-BAE3-7C4DEAC0892F}" dt="2023-01-18T10:25:54.827" v="2384" actId="26606"/>
          <ac:spMkLst>
            <pc:docMk/>
            <pc:sldMk cId="851486672" sldId="301"/>
            <ac:spMk id="14" creationId="{141ACBDB-38F8-4B34-8183-BD95B4E55A62}"/>
          </ac:spMkLst>
        </pc:spChg>
        <pc:spChg chg="add">
          <ac:chgData name="Hanna Jokimies" userId="581245e2-c178-47c6-8151-866755671e29" providerId="ADAL" clId="{4C9F7EB8-5AC7-344D-BAE3-7C4DEAC0892F}" dt="2023-01-18T10:25:54.827" v="2384" actId="26606"/>
          <ac:spMkLst>
            <pc:docMk/>
            <pc:sldMk cId="851486672" sldId="301"/>
            <ac:spMk id="16" creationId="{DE00DB52-3455-4E2F-867B-A6D0516E175B}"/>
          </ac:spMkLst>
        </pc:spChg>
        <pc:spChg chg="add">
          <ac:chgData name="Hanna Jokimies" userId="581245e2-c178-47c6-8151-866755671e29" providerId="ADAL" clId="{4C9F7EB8-5AC7-344D-BAE3-7C4DEAC0892F}" dt="2023-01-18T10:25:54.827" v="2384" actId="26606"/>
          <ac:spMkLst>
            <pc:docMk/>
            <pc:sldMk cId="851486672" sldId="301"/>
            <ac:spMk id="18" creationId="{9E914C83-E0D8-4953-92D5-169D28CB43AE}"/>
          </ac:spMkLst>
        </pc:spChg>
        <pc:spChg chg="add">
          <ac:chgData name="Hanna Jokimies" userId="581245e2-c178-47c6-8151-866755671e29" providerId="ADAL" clId="{4C9F7EB8-5AC7-344D-BAE3-7C4DEAC0892F}" dt="2023-01-18T10:25:54.827" v="2384" actId="26606"/>
          <ac:spMkLst>
            <pc:docMk/>
            <pc:sldMk cId="851486672" sldId="301"/>
            <ac:spMk id="20" creationId="{3512E083-F550-46AF-8490-767ECFD00CB7}"/>
          </ac:spMkLst>
        </pc:spChg>
        <pc:grpChg chg="del">
          <ac:chgData name="Hanna Jokimies" userId="581245e2-c178-47c6-8151-866755671e29" providerId="ADAL" clId="{4C9F7EB8-5AC7-344D-BAE3-7C4DEAC0892F}" dt="2023-01-18T10:23:28.485" v="2276"/>
          <ac:grpSpMkLst>
            <pc:docMk/>
            <pc:sldMk cId="851486672" sldId="301"/>
            <ac:grpSpMk id="7" creationId="{DAA26DFA-AAB2-4973-9C17-16D587C7B198}"/>
          </ac:grpSpMkLst>
        </pc:grpChg>
      </pc:sldChg>
      <pc:sldChg chg="modSp new del mod">
        <pc:chgData name="Hanna Jokimies" userId="581245e2-c178-47c6-8151-866755671e29" providerId="ADAL" clId="{4C9F7EB8-5AC7-344D-BAE3-7C4DEAC0892F}" dt="2023-01-18T10:22:37.004" v="2272" actId="2696"/>
        <pc:sldMkLst>
          <pc:docMk/>
          <pc:sldMk cId="1456031976" sldId="301"/>
        </pc:sldMkLst>
        <pc:spChg chg="mod">
          <ac:chgData name="Hanna Jokimies" userId="581245e2-c178-47c6-8151-866755671e29" providerId="ADAL" clId="{4C9F7EB8-5AC7-344D-BAE3-7C4DEAC0892F}" dt="2023-01-18T10:22:09.165" v="2270" actId="27636"/>
          <ac:spMkLst>
            <pc:docMk/>
            <pc:sldMk cId="1456031976" sldId="301"/>
            <ac:spMk id="3" creationId="{B77AE98F-9CB1-FF4B-A66C-4B10216E42EA}"/>
          </ac:spMkLst>
        </pc:spChg>
        <pc:spChg chg="mod">
          <ac:chgData name="Hanna Jokimies" userId="581245e2-c178-47c6-8151-866755671e29" providerId="ADAL" clId="{4C9F7EB8-5AC7-344D-BAE3-7C4DEAC0892F}" dt="2023-01-18T10:22:09.170" v="2271" actId="27636"/>
          <ac:spMkLst>
            <pc:docMk/>
            <pc:sldMk cId="1456031976" sldId="301"/>
            <ac:spMk id="4" creationId="{620C0B6E-F189-1448-B4B3-3738D5C9A4D2}"/>
          </ac:spMkLst>
        </pc:spChg>
      </pc:sldChg>
      <pc:sldChg chg="addSp delSp modSp add mod setBg delDesignElem">
        <pc:chgData name="Hanna Jokimies" userId="581245e2-c178-47c6-8151-866755671e29" providerId="ADAL" clId="{4C9F7EB8-5AC7-344D-BAE3-7C4DEAC0892F}" dt="2023-01-24T08:13:30.202" v="14803" actId="20577"/>
        <pc:sldMkLst>
          <pc:docMk/>
          <pc:sldMk cId="3003130678" sldId="302"/>
        </pc:sldMkLst>
        <pc:spChg chg="mod">
          <ac:chgData name="Hanna Jokimies" userId="581245e2-c178-47c6-8151-866755671e29" providerId="ADAL" clId="{4C9F7EB8-5AC7-344D-BAE3-7C4DEAC0892F}" dt="2023-01-23T16:42:55.032" v="14445" actId="255"/>
          <ac:spMkLst>
            <pc:docMk/>
            <pc:sldMk cId="3003130678" sldId="302"/>
            <ac:spMk id="2" creationId="{6A0202A1-91F8-A843-8F18-96F63C5F67F8}"/>
          </ac:spMkLst>
        </pc:spChg>
        <pc:spChg chg="mod">
          <ac:chgData name="Hanna Jokimies" userId="581245e2-c178-47c6-8151-866755671e29" providerId="ADAL" clId="{4C9F7EB8-5AC7-344D-BAE3-7C4DEAC0892F}" dt="2023-01-24T08:13:30.202" v="14803" actId="20577"/>
          <ac:spMkLst>
            <pc:docMk/>
            <pc:sldMk cId="3003130678" sldId="302"/>
            <ac:spMk id="3" creationId="{16CC3521-C4C9-C241-BF54-BB70A3F67042}"/>
          </ac:spMkLst>
        </pc:spChg>
        <pc:spChg chg="add">
          <ac:chgData name="Hanna Jokimies" userId="581245e2-c178-47c6-8151-866755671e29" providerId="ADAL" clId="{4C9F7EB8-5AC7-344D-BAE3-7C4DEAC0892F}" dt="2023-01-18T11:18:01.737" v="2607" actId="26606"/>
          <ac:spMkLst>
            <pc:docMk/>
            <pc:sldMk cId="3003130678" sldId="302"/>
            <ac:spMk id="5" creationId="{46D6306C-ED4F-4AAE-B4A5-EEA6AFAD726E}"/>
          </ac:spMkLst>
        </pc:spChg>
        <pc:spChg chg="add">
          <ac:chgData name="Hanna Jokimies" userId="581245e2-c178-47c6-8151-866755671e29" providerId="ADAL" clId="{4C9F7EB8-5AC7-344D-BAE3-7C4DEAC0892F}" dt="2023-01-18T11:18:01.737" v="2607" actId="26606"/>
          <ac:spMkLst>
            <pc:docMk/>
            <pc:sldMk cId="3003130678" sldId="302"/>
            <ac:spMk id="6" creationId="{0EC5361D-F897-4856-B945-0455A365EB24}"/>
          </ac:spMkLst>
        </pc:spChg>
        <pc:spChg chg="add">
          <ac:chgData name="Hanna Jokimies" userId="581245e2-c178-47c6-8151-866755671e29" providerId="ADAL" clId="{4C9F7EB8-5AC7-344D-BAE3-7C4DEAC0892F}" dt="2023-01-18T11:18:01.737" v="2607" actId="26606"/>
          <ac:spMkLst>
            <pc:docMk/>
            <pc:sldMk cId="3003130678" sldId="302"/>
            <ac:spMk id="7" creationId="{4508C0C5-2268-42B5-B3C8-4D0899E05F8C}"/>
          </ac:spMkLst>
        </pc:spChg>
        <pc:spChg chg="del">
          <ac:chgData name="Hanna Jokimies" userId="581245e2-c178-47c6-8151-866755671e29" providerId="ADAL" clId="{4C9F7EB8-5AC7-344D-BAE3-7C4DEAC0892F}" dt="2023-01-18T10:48:55.517" v="2414"/>
          <ac:spMkLst>
            <pc:docMk/>
            <pc:sldMk cId="3003130678" sldId="302"/>
            <ac:spMk id="8" creationId="{46D6306C-ED4F-4AAE-B4A5-EEA6AFAD726E}"/>
          </ac:spMkLst>
        </pc:spChg>
        <pc:spChg chg="add">
          <ac:chgData name="Hanna Jokimies" userId="581245e2-c178-47c6-8151-866755671e29" providerId="ADAL" clId="{4C9F7EB8-5AC7-344D-BAE3-7C4DEAC0892F}" dt="2023-01-18T11:18:01.737" v="2607" actId="26606"/>
          <ac:spMkLst>
            <pc:docMk/>
            <pc:sldMk cId="3003130678" sldId="302"/>
            <ac:spMk id="9" creationId="{141ACBDB-38F8-4B34-8183-BD95B4E55A62}"/>
          </ac:spMkLst>
        </pc:spChg>
        <pc:spChg chg="del">
          <ac:chgData name="Hanna Jokimies" userId="581245e2-c178-47c6-8151-866755671e29" providerId="ADAL" clId="{4C9F7EB8-5AC7-344D-BAE3-7C4DEAC0892F}" dt="2023-01-18T10:48:55.517" v="2414"/>
          <ac:spMkLst>
            <pc:docMk/>
            <pc:sldMk cId="3003130678" sldId="302"/>
            <ac:spMk id="10" creationId="{0EC5361D-F897-4856-B945-0455A365EB24}"/>
          </ac:spMkLst>
        </pc:spChg>
        <pc:spChg chg="add">
          <ac:chgData name="Hanna Jokimies" userId="581245e2-c178-47c6-8151-866755671e29" providerId="ADAL" clId="{4C9F7EB8-5AC7-344D-BAE3-7C4DEAC0892F}" dt="2023-01-18T11:18:01.737" v="2607" actId="26606"/>
          <ac:spMkLst>
            <pc:docMk/>
            <pc:sldMk cId="3003130678" sldId="302"/>
            <ac:spMk id="11" creationId="{DE00DB52-3455-4E2F-867B-A6D0516E175B}"/>
          </ac:spMkLst>
        </pc:spChg>
        <pc:spChg chg="del">
          <ac:chgData name="Hanna Jokimies" userId="581245e2-c178-47c6-8151-866755671e29" providerId="ADAL" clId="{4C9F7EB8-5AC7-344D-BAE3-7C4DEAC0892F}" dt="2023-01-18T10:48:55.517" v="2414"/>
          <ac:spMkLst>
            <pc:docMk/>
            <pc:sldMk cId="3003130678" sldId="302"/>
            <ac:spMk id="12" creationId="{4508C0C5-2268-42B5-B3C8-4D0899E05F8C}"/>
          </ac:spMkLst>
        </pc:spChg>
        <pc:spChg chg="add">
          <ac:chgData name="Hanna Jokimies" userId="581245e2-c178-47c6-8151-866755671e29" providerId="ADAL" clId="{4C9F7EB8-5AC7-344D-BAE3-7C4DEAC0892F}" dt="2023-01-18T11:18:01.737" v="2607" actId="26606"/>
          <ac:spMkLst>
            <pc:docMk/>
            <pc:sldMk cId="3003130678" sldId="302"/>
            <ac:spMk id="13" creationId="{9E914C83-E0D8-4953-92D5-169D28CB43AE}"/>
          </ac:spMkLst>
        </pc:spChg>
        <pc:spChg chg="del">
          <ac:chgData name="Hanna Jokimies" userId="581245e2-c178-47c6-8151-866755671e29" providerId="ADAL" clId="{4C9F7EB8-5AC7-344D-BAE3-7C4DEAC0892F}" dt="2023-01-18T10:48:55.517" v="2414"/>
          <ac:spMkLst>
            <pc:docMk/>
            <pc:sldMk cId="3003130678" sldId="302"/>
            <ac:spMk id="14" creationId="{141ACBDB-38F8-4B34-8183-BD95B4E55A62}"/>
          </ac:spMkLst>
        </pc:spChg>
        <pc:spChg chg="add">
          <ac:chgData name="Hanna Jokimies" userId="581245e2-c178-47c6-8151-866755671e29" providerId="ADAL" clId="{4C9F7EB8-5AC7-344D-BAE3-7C4DEAC0892F}" dt="2023-01-18T11:18:01.737" v="2607" actId="26606"/>
          <ac:spMkLst>
            <pc:docMk/>
            <pc:sldMk cId="3003130678" sldId="302"/>
            <ac:spMk id="15" creationId="{3512E083-F550-46AF-8490-767ECFD00CB7}"/>
          </ac:spMkLst>
        </pc:spChg>
        <pc:spChg chg="del">
          <ac:chgData name="Hanna Jokimies" userId="581245e2-c178-47c6-8151-866755671e29" providerId="ADAL" clId="{4C9F7EB8-5AC7-344D-BAE3-7C4DEAC0892F}" dt="2023-01-18T10:48:55.517" v="2414"/>
          <ac:spMkLst>
            <pc:docMk/>
            <pc:sldMk cId="3003130678" sldId="302"/>
            <ac:spMk id="16" creationId="{DE00DB52-3455-4E2F-867B-A6D0516E175B}"/>
          </ac:spMkLst>
        </pc:spChg>
        <pc:spChg chg="del">
          <ac:chgData name="Hanna Jokimies" userId="581245e2-c178-47c6-8151-866755671e29" providerId="ADAL" clId="{4C9F7EB8-5AC7-344D-BAE3-7C4DEAC0892F}" dt="2023-01-18T10:48:55.517" v="2414"/>
          <ac:spMkLst>
            <pc:docMk/>
            <pc:sldMk cId="3003130678" sldId="302"/>
            <ac:spMk id="18" creationId="{9E914C83-E0D8-4953-92D5-169D28CB43AE}"/>
          </ac:spMkLst>
        </pc:spChg>
        <pc:spChg chg="del">
          <ac:chgData name="Hanna Jokimies" userId="581245e2-c178-47c6-8151-866755671e29" providerId="ADAL" clId="{4C9F7EB8-5AC7-344D-BAE3-7C4DEAC0892F}" dt="2023-01-18T10:48:55.517" v="2414"/>
          <ac:spMkLst>
            <pc:docMk/>
            <pc:sldMk cId="3003130678" sldId="302"/>
            <ac:spMk id="20" creationId="{3512E083-F550-46AF-8490-767ECFD00CB7}"/>
          </ac:spMkLst>
        </pc:spChg>
      </pc:sldChg>
      <pc:sldChg chg="addSp delSp modSp add mod setBg delDesignElem">
        <pc:chgData name="Hanna Jokimies" userId="581245e2-c178-47c6-8151-866755671e29" providerId="ADAL" clId="{4C9F7EB8-5AC7-344D-BAE3-7C4DEAC0892F}" dt="2023-01-24T08:16:25.059" v="14806" actId="2711"/>
        <pc:sldMkLst>
          <pc:docMk/>
          <pc:sldMk cId="2716195725" sldId="303"/>
        </pc:sldMkLst>
        <pc:spChg chg="mod">
          <ac:chgData name="Hanna Jokimies" userId="581245e2-c178-47c6-8151-866755671e29" providerId="ADAL" clId="{4C9F7EB8-5AC7-344D-BAE3-7C4DEAC0892F}" dt="2023-01-23T16:33:42.712" v="14392" actId="14100"/>
          <ac:spMkLst>
            <pc:docMk/>
            <pc:sldMk cId="2716195725" sldId="303"/>
            <ac:spMk id="2" creationId="{6A0202A1-91F8-A843-8F18-96F63C5F67F8}"/>
          </ac:spMkLst>
        </pc:spChg>
        <pc:spChg chg="mod">
          <ac:chgData name="Hanna Jokimies" userId="581245e2-c178-47c6-8151-866755671e29" providerId="ADAL" clId="{4C9F7EB8-5AC7-344D-BAE3-7C4DEAC0892F}" dt="2023-01-24T08:16:25.059" v="14806" actId="2711"/>
          <ac:spMkLst>
            <pc:docMk/>
            <pc:sldMk cId="2716195725" sldId="303"/>
            <ac:spMk id="3" creationId="{16CC3521-C4C9-C241-BF54-BB70A3F67042}"/>
          </ac:spMkLst>
        </pc:spChg>
        <pc:spChg chg="del">
          <ac:chgData name="Hanna Jokimies" userId="581245e2-c178-47c6-8151-866755671e29" providerId="ADAL" clId="{4C9F7EB8-5AC7-344D-BAE3-7C4DEAC0892F}" dt="2023-01-18T11:19:16.929" v="2615"/>
          <ac:spMkLst>
            <pc:docMk/>
            <pc:sldMk cId="2716195725" sldId="303"/>
            <ac:spMk id="5" creationId="{46D6306C-ED4F-4AAE-B4A5-EEA6AFAD726E}"/>
          </ac:spMkLst>
        </pc:spChg>
        <pc:spChg chg="del">
          <ac:chgData name="Hanna Jokimies" userId="581245e2-c178-47c6-8151-866755671e29" providerId="ADAL" clId="{4C9F7EB8-5AC7-344D-BAE3-7C4DEAC0892F}" dt="2023-01-18T11:19:16.929" v="2615"/>
          <ac:spMkLst>
            <pc:docMk/>
            <pc:sldMk cId="2716195725" sldId="303"/>
            <ac:spMk id="6" creationId="{0EC5361D-F897-4856-B945-0455A365EB24}"/>
          </ac:spMkLst>
        </pc:spChg>
        <pc:spChg chg="del">
          <ac:chgData name="Hanna Jokimies" userId="581245e2-c178-47c6-8151-866755671e29" providerId="ADAL" clId="{4C9F7EB8-5AC7-344D-BAE3-7C4DEAC0892F}" dt="2023-01-18T11:19:16.929" v="2615"/>
          <ac:spMkLst>
            <pc:docMk/>
            <pc:sldMk cId="2716195725" sldId="303"/>
            <ac:spMk id="7" creationId="{4508C0C5-2268-42B5-B3C8-4D0899E05F8C}"/>
          </ac:spMkLst>
        </pc:spChg>
        <pc:spChg chg="add">
          <ac:chgData name="Hanna Jokimies" userId="581245e2-c178-47c6-8151-866755671e29" providerId="ADAL" clId="{4C9F7EB8-5AC7-344D-BAE3-7C4DEAC0892F}" dt="2023-01-18T11:22:54.967" v="2679" actId="26606"/>
          <ac:spMkLst>
            <pc:docMk/>
            <pc:sldMk cId="2716195725" sldId="303"/>
            <ac:spMk id="8" creationId="{46D6306C-ED4F-4AAE-B4A5-EEA6AFAD726E}"/>
          </ac:spMkLst>
        </pc:spChg>
        <pc:spChg chg="del">
          <ac:chgData name="Hanna Jokimies" userId="581245e2-c178-47c6-8151-866755671e29" providerId="ADAL" clId="{4C9F7EB8-5AC7-344D-BAE3-7C4DEAC0892F}" dt="2023-01-18T11:19:16.929" v="2615"/>
          <ac:spMkLst>
            <pc:docMk/>
            <pc:sldMk cId="2716195725" sldId="303"/>
            <ac:spMk id="9" creationId="{141ACBDB-38F8-4B34-8183-BD95B4E55A62}"/>
          </ac:spMkLst>
        </pc:spChg>
        <pc:spChg chg="add">
          <ac:chgData name="Hanna Jokimies" userId="581245e2-c178-47c6-8151-866755671e29" providerId="ADAL" clId="{4C9F7EB8-5AC7-344D-BAE3-7C4DEAC0892F}" dt="2023-01-18T11:22:54.967" v="2679" actId="26606"/>
          <ac:spMkLst>
            <pc:docMk/>
            <pc:sldMk cId="2716195725" sldId="303"/>
            <ac:spMk id="10" creationId="{0EC5361D-F897-4856-B945-0455A365EB24}"/>
          </ac:spMkLst>
        </pc:spChg>
        <pc:spChg chg="del">
          <ac:chgData name="Hanna Jokimies" userId="581245e2-c178-47c6-8151-866755671e29" providerId="ADAL" clId="{4C9F7EB8-5AC7-344D-BAE3-7C4DEAC0892F}" dt="2023-01-18T11:19:16.929" v="2615"/>
          <ac:spMkLst>
            <pc:docMk/>
            <pc:sldMk cId="2716195725" sldId="303"/>
            <ac:spMk id="11" creationId="{DE00DB52-3455-4E2F-867B-A6D0516E175B}"/>
          </ac:spMkLst>
        </pc:spChg>
        <pc:spChg chg="add">
          <ac:chgData name="Hanna Jokimies" userId="581245e2-c178-47c6-8151-866755671e29" providerId="ADAL" clId="{4C9F7EB8-5AC7-344D-BAE3-7C4DEAC0892F}" dt="2023-01-18T11:22:54.967" v="2679" actId="26606"/>
          <ac:spMkLst>
            <pc:docMk/>
            <pc:sldMk cId="2716195725" sldId="303"/>
            <ac:spMk id="12" creationId="{4508C0C5-2268-42B5-B3C8-4D0899E05F8C}"/>
          </ac:spMkLst>
        </pc:spChg>
        <pc:spChg chg="del">
          <ac:chgData name="Hanna Jokimies" userId="581245e2-c178-47c6-8151-866755671e29" providerId="ADAL" clId="{4C9F7EB8-5AC7-344D-BAE3-7C4DEAC0892F}" dt="2023-01-18T11:19:16.929" v="2615"/>
          <ac:spMkLst>
            <pc:docMk/>
            <pc:sldMk cId="2716195725" sldId="303"/>
            <ac:spMk id="13" creationId="{9E914C83-E0D8-4953-92D5-169D28CB43AE}"/>
          </ac:spMkLst>
        </pc:spChg>
        <pc:spChg chg="add">
          <ac:chgData name="Hanna Jokimies" userId="581245e2-c178-47c6-8151-866755671e29" providerId="ADAL" clId="{4C9F7EB8-5AC7-344D-BAE3-7C4DEAC0892F}" dt="2023-01-18T11:22:54.967" v="2679" actId="26606"/>
          <ac:spMkLst>
            <pc:docMk/>
            <pc:sldMk cId="2716195725" sldId="303"/>
            <ac:spMk id="14" creationId="{141ACBDB-38F8-4B34-8183-BD95B4E55A62}"/>
          </ac:spMkLst>
        </pc:spChg>
        <pc:spChg chg="del">
          <ac:chgData name="Hanna Jokimies" userId="581245e2-c178-47c6-8151-866755671e29" providerId="ADAL" clId="{4C9F7EB8-5AC7-344D-BAE3-7C4DEAC0892F}" dt="2023-01-18T11:19:16.929" v="2615"/>
          <ac:spMkLst>
            <pc:docMk/>
            <pc:sldMk cId="2716195725" sldId="303"/>
            <ac:spMk id="15" creationId="{3512E083-F550-46AF-8490-767ECFD00CB7}"/>
          </ac:spMkLst>
        </pc:spChg>
        <pc:spChg chg="add">
          <ac:chgData name="Hanna Jokimies" userId="581245e2-c178-47c6-8151-866755671e29" providerId="ADAL" clId="{4C9F7EB8-5AC7-344D-BAE3-7C4DEAC0892F}" dt="2023-01-18T11:22:54.967" v="2679" actId="26606"/>
          <ac:spMkLst>
            <pc:docMk/>
            <pc:sldMk cId="2716195725" sldId="303"/>
            <ac:spMk id="16" creationId="{DE00DB52-3455-4E2F-867B-A6D0516E175B}"/>
          </ac:spMkLst>
        </pc:spChg>
        <pc:spChg chg="add">
          <ac:chgData name="Hanna Jokimies" userId="581245e2-c178-47c6-8151-866755671e29" providerId="ADAL" clId="{4C9F7EB8-5AC7-344D-BAE3-7C4DEAC0892F}" dt="2023-01-18T11:22:54.967" v="2679" actId="26606"/>
          <ac:spMkLst>
            <pc:docMk/>
            <pc:sldMk cId="2716195725" sldId="303"/>
            <ac:spMk id="18" creationId="{9E914C83-E0D8-4953-92D5-169D28CB43AE}"/>
          </ac:spMkLst>
        </pc:spChg>
        <pc:spChg chg="add">
          <ac:chgData name="Hanna Jokimies" userId="581245e2-c178-47c6-8151-866755671e29" providerId="ADAL" clId="{4C9F7EB8-5AC7-344D-BAE3-7C4DEAC0892F}" dt="2023-01-18T11:22:54.967" v="2679" actId="26606"/>
          <ac:spMkLst>
            <pc:docMk/>
            <pc:sldMk cId="2716195725" sldId="303"/>
            <ac:spMk id="20" creationId="{3512E083-F550-46AF-8490-767ECFD00CB7}"/>
          </ac:spMkLst>
        </pc:spChg>
      </pc:sldChg>
      <pc:sldChg chg="addSp delSp modSp add mod setBg delDesignElem">
        <pc:chgData name="Hanna Jokimies" userId="581245e2-c178-47c6-8151-866755671e29" providerId="ADAL" clId="{4C9F7EB8-5AC7-344D-BAE3-7C4DEAC0892F}" dt="2023-01-24T08:18:49.593" v="14836" actId="20577"/>
        <pc:sldMkLst>
          <pc:docMk/>
          <pc:sldMk cId="2600877258" sldId="304"/>
        </pc:sldMkLst>
        <pc:spChg chg="mod">
          <ac:chgData name="Hanna Jokimies" userId="581245e2-c178-47c6-8151-866755671e29" providerId="ADAL" clId="{4C9F7EB8-5AC7-344D-BAE3-7C4DEAC0892F}" dt="2023-01-23T16:43:18.443" v="14446" actId="14100"/>
          <ac:spMkLst>
            <pc:docMk/>
            <pc:sldMk cId="2600877258" sldId="304"/>
            <ac:spMk id="2" creationId="{6A0202A1-91F8-A843-8F18-96F63C5F67F8}"/>
          </ac:spMkLst>
        </pc:spChg>
        <pc:spChg chg="mod">
          <ac:chgData name="Hanna Jokimies" userId="581245e2-c178-47c6-8151-866755671e29" providerId="ADAL" clId="{4C9F7EB8-5AC7-344D-BAE3-7C4DEAC0892F}" dt="2023-01-24T08:18:49.593" v="14836" actId="20577"/>
          <ac:spMkLst>
            <pc:docMk/>
            <pc:sldMk cId="2600877258" sldId="304"/>
            <ac:spMk id="3" creationId="{16CC3521-C4C9-C241-BF54-BB70A3F67042}"/>
          </ac:spMkLst>
        </pc:spChg>
        <pc:spChg chg="add del">
          <ac:chgData name="Hanna Jokimies" userId="581245e2-c178-47c6-8151-866755671e29" providerId="ADAL" clId="{4C9F7EB8-5AC7-344D-BAE3-7C4DEAC0892F}" dt="2023-01-20T14:00:34.737" v="3880" actId="26606"/>
          <ac:spMkLst>
            <pc:docMk/>
            <pc:sldMk cId="2600877258" sldId="304"/>
            <ac:spMk id="5" creationId="{12FB12AE-71D1-47FD-9AC3-EE2C07424534}"/>
          </ac:spMkLst>
        </pc:spChg>
        <pc:spChg chg="add del">
          <ac:chgData name="Hanna Jokimies" userId="581245e2-c178-47c6-8151-866755671e29" providerId="ADAL" clId="{4C9F7EB8-5AC7-344D-BAE3-7C4DEAC0892F}" dt="2023-01-20T14:00:34.737" v="3880" actId="26606"/>
          <ac:spMkLst>
            <pc:docMk/>
            <pc:sldMk cId="2600877258" sldId="304"/>
            <ac:spMk id="6" creationId="{64853C7E-3CBA-4464-865F-6044D94B1BE9}"/>
          </ac:spMkLst>
        </pc:spChg>
        <pc:spChg chg="add del">
          <ac:chgData name="Hanna Jokimies" userId="581245e2-c178-47c6-8151-866755671e29" providerId="ADAL" clId="{4C9F7EB8-5AC7-344D-BAE3-7C4DEAC0892F}" dt="2023-01-20T14:00:34.737" v="3880" actId="26606"/>
          <ac:spMkLst>
            <pc:docMk/>
            <pc:sldMk cId="2600877258" sldId="304"/>
            <ac:spMk id="7" creationId="{55EFEC59-B929-4851-9DEF-9106F27979A9}"/>
          </ac:spMkLst>
        </pc:spChg>
        <pc:spChg chg="del">
          <ac:chgData name="Hanna Jokimies" userId="581245e2-c178-47c6-8151-866755671e29" providerId="ADAL" clId="{4C9F7EB8-5AC7-344D-BAE3-7C4DEAC0892F}" dt="2023-01-18T11:54:57.916" v="2687"/>
          <ac:spMkLst>
            <pc:docMk/>
            <pc:sldMk cId="2600877258" sldId="304"/>
            <ac:spMk id="8" creationId="{46D6306C-ED4F-4AAE-B4A5-EEA6AFAD726E}"/>
          </ac:spMkLst>
        </pc:spChg>
        <pc:spChg chg="add del">
          <ac:chgData name="Hanna Jokimies" userId="581245e2-c178-47c6-8151-866755671e29" providerId="ADAL" clId="{4C9F7EB8-5AC7-344D-BAE3-7C4DEAC0892F}" dt="2023-01-20T14:00:34.737" v="3880" actId="26606"/>
          <ac:spMkLst>
            <pc:docMk/>
            <pc:sldMk cId="2600877258" sldId="304"/>
            <ac:spMk id="9" creationId="{6C132392-D5FF-4588-8FA1-5BAD77BF6464}"/>
          </ac:spMkLst>
        </pc:spChg>
        <pc:spChg chg="del">
          <ac:chgData name="Hanna Jokimies" userId="581245e2-c178-47c6-8151-866755671e29" providerId="ADAL" clId="{4C9F7EB8-5AC7-344D-BAE3-7C4DEAC0892F}" dt="2023-01-18T11:54:57.916" v="2687"/>
          <ac:spMkLst>
            <pc:docMk/>
            <pc:sldMk cId="2600877258" sldId="304"/>
            <ac:spMk id="10" creationId="{0EC5361D-F897-4856-B945-0455A365EB24}"/>
          </ac:spMkLst>
        </pc:spChg>
        <pc:spChg chg="add del">
          <ac:chgData name="Hanna Jokimies" userId="581245e2-c178-47c6-8151-866755671e29" providerId="ADAL" clId="{4C9F7EB8-5AC7-344D-BAE3-7C4DEAC0892F}" dt="2023-01-20T14:00:34.737" v="3880" actId="26606"/>
          <ac:spMkLst>
            <pc:docMk/>
            <pc:sldMk cId="2600877258" sldId="304"/>
            <ac:spMk id="11" creationId="{C7EAC045-695C-4E73-9B7C-AFD6FB22DA20}"/>
          </ac:spMkLst>
        </pc:spChg>
        <pc:spChg chg="del">
          <ac:chgData name="Hanna Jokimies" userId="581245e2-c178-47c6-8151-866755671e29" providerId="ADAL" clId="{4C9F7EB8-5AC7-344D-BAE3-7C4DEAC0892F}" dt="2023-01-18T11:54:57.916" v="2687"/>
          <ac:spMkLst>
            <pc:docMk/>
            <pc:sldMk cId="2600877258" sldId="304"/>
            <ac:spMk id="12" creationId="{4508C0C5-2268-42B5-B3C8-4D0899E05F8C}"/>
          </ac:spMkLst>
        </pc:spChg>
        <pc:spChg chg="add del">
          <ac:chgData name="Hanna Jokimies" userId="581245e2-c178-47c6-8151-866755671e29" providerId="ADAL" clId="{4C9F7EB8-5AC7-344D-BAE3-7C4DEAC0892F}" dt="2023-01-20T14:00:34.737" v="3880" actId="26606"/>
          <ac:spMkLst>
            <pc:docMk/>
            <pc:sldMk cId="2600877258" sldId="304"/>
            <ac:spMk id="13" creationId="{404A7A3A-BEAE-4BC6-A163-5D0E5F8C4669}"/>
          </ac:spMkLst>
        </pc:spChg>
        <pc:spChg chg="del">
          <ac:chgData name="Hanna Jokimies" userId="581245e2-c178-47c6-8151-866755671e29" providerId="ADAL" clId="{4C9F7EB8-5AC7-344D-BAE3-7C4DEAC0892F}" dt="2023-01-18T11:54:57.916" v="2687"/>
          <ac:spMkLst>
            <pc:docMk/>
            <pc:sldMk cId="2600877258" sldId="304"/>
            <ac:spMk id="14" creationId="{141ACBDB-38F8-4B34-8183-BD95B4E55A62}"/>
          </ac:spMkLst>
        </pc:spChg>
        <pc:spChg chg="add del">
          <ac:chgData name="Hanna Jokimies" userId="581245e2-c178-47c6-8151-866755671e29" providerId="ADAL" clId="{4C9F7EB8-5AC7-344D-BAE3-7C4DEAC0892F}" dt="2023-01-20T14:00:34.737" v="3880" actId="26606"/>
          <ac:spMkLst>
            <pc:docMk/>
            <pc:sldMk cId="2600877258" sldId="304"/>
            <ac:spMk id="15" creationId="{12ED3B7D-405D-4DFA-8608-B6DE7467183E}"/>
          </ac:spMkLst>
        </pc:spChg>
        <pc:spChg chg="del">
          <ac:chgData name="Hanna Jokimies" userId="581245e2-c178-47c6-8151-866755671e29" providerId="ADAL" clId="{4C9F7EB8-5AC7-344D-BAE3-7C4DEAC0892F}" dt="2023-01-18T11:54:57.916" v="2687"/>
          <ac:spMkLst>
            <pc:docMk/>
            <pc:sldMk cId="2600877258" sldId="304"/>
            <ac:spMk id="16" creationId="{DE00DB52-3455-4E2F-867B-A6D0516E175B}"/>
          </ac:spMkLst>
        </pc:spChg>
        <pc:spChg chg="add">
          <ac:chgData name="Hanna Jokimies" userId="581245e2-c178-47c6-8151-866755671e29" providerId="ADAL" clId="{4C9F7EB8-5AC7-344D-BAE3-7C4DEAC0892F}" dt="2023-01-20T14:00:34.737" v="3880" actId="26606"/>
          <ac:spMkLst>
            <pc:docMk/>
            <pc:sldMk cId="2600877258" sldId="304"/>
            <ac:spMk id="17" creationId="{46D6306C-ED4F-4AAE-B4A5-EEA6AFAD726E}"/>
          </ac:spMkLst>
        </pc:spChg>
        <pc:spChg chg="del">
          <ac:chgData name="Hanna Jokimies" userId="581245e2-c178-47c6-8151-866755671e29" providerId="ADAL" clId="{4C9F7EB8-5AC7-344D-BAE3-7C4DEAC0892F}" dt="2023-01-18T11:54:57.916" v="2687"/>
          <ac:spMkLst>
            <pc:docMk/>
            <pc:sldMk cId="2600877258" sldId="304"/>
            <ac:spMk id="18" creationId="{9E914C83-E0D8-4953-92D5-169D28CB43AE}"/>
          </ac:spMkLst>
        </pc:spChg>
        <pc:spChg chg="del">
          <ac:chgData name="Hanna Jokimies" userId="581245e2-c178-47c6-8151-866755671e29" providerId="ADAL" clId="{4C9F7EB8-5AC7-344D-BAE3-7C4DEAC0892F}" dt="2023-01-18T11:54:57.916" v="2687"/>
          <ac:spMkLst>
            <pc:docMk/>
            <pc:sldMk cId="2600877258" sldId="304"/>
            <ac:spMk id="20" creationId="{3512E083-F550-46AF-8490-767ECFD00CB7}"/>
          </ac:spMkLst>
        </pc:spChg>
        <pc:spChg chg="add">
          <ac:chgData name="Hanna Jokimies" userId="581245e2-c178-47c6-8151-866755671e29" providerId="ADAL" clId="{4C9F7EB8-5AC7-344D-BAE3-7C4DEAC0892F}" dt="2023-01-20T14:00:34.737" v="3880" actId="26606"/>
          <ac:spMkLst>
            <pc:docMk/>
            <pc:sldMk cId="2600877258" sldId="304"/>
            <ac:spMk id="22" creationId="{0EC5361D-F897-4856-B945-0455A365EB24}"/>
          </ac:spMkLst>
        </pc:spChg>
        <pc:spChg chg="add">
          <ac:chgData name="Hanna Jokimies" userId="581245e2-c178-47c6-8151-866755671e29" providerId="ADAL" clId="{4C9F7EB8-5AC7-344D-BAE3-7C4DEAC0892F}" dt="2023-01-20T14:00:34.737" v="3880" actId="26606"/>
          <ac:spMkLst>
            <pc:docMk/>
            <pc:sldMk cId="2600877258" sldId="304"/>
            <ac:spMk id="24" creationId="{4508C0C5-2268-42B5-B3C8-4D0899E05F8C}"/>
          </ac:spMkLst>
        </pc:spChg>
        <pc:spChg chg="add">
          <ac:chgData name="Hanna Jokimies" userId="581245e2-c178-47c6-8151-866755671e29" providerId="ADAL" clId="{4C9F7EB8-5AC7-344D-BAE3-7C4DEAC0892F}" dt="2023-01-20T14:00:34.737" v="3880" actId="26606"/>
          <ac:spMkLst>
            <pc:docMk/>
            <pc:sldMk cId="2600877258" sldId="304"/>
            <ac:spMk id="26" creationId="{141ACBDB-38F8-4B34-8183-BD95B4E55A62}"/>
          </ac:spMkLst>
        </pc:spChg>
        <pc:spChg chg="add">
          <ac:chgData name="Hanna Jokimies" userId="581245e2-c178-47c6-8151-866755671e29" providerId="ADAL" clId="{4C9F7EB8-5AC7-344D-BAE3-7C4DEAC0892F}" dt="2023-01-20T14:00:34.737" v="3880" actId="26606"/>
          <ac:spMkLst>
            <pc:docMk/>
            <pc:sldMk cId="2600877258" sldId="304"/>
            <ac:spMk id="28" creationId="{DE00DB52-3455-4E2F-867B-A6D0516E175B}"/>
          </ac:spMkLst>
        </pc:spChg>
        <pc:spChg chg="add">
          <ac:chgData name="Hanna Jokimies" userId="581245e2-c178-47c6-8151-866755671e29" providerId="ADAL" clId="{4C9F7EB8-5AC7-344D-BAE3-7C4DEAC0892F}" dt="2023-01-20T14:00:34.737" v="3880" actId="26606"/>
          <ac:spMkLst>
            <pc:docMk/>
            <pc:sldMk cId="2600877258" sldId="304"/>
            <ac:spMk id="30" creationId="{9E914C83-E0D8-4953-92D5-169D28CB43AE}"/>
          </ac:spMkLst>
        </pc:spChg>
        <pc:spChg chg="add">
          <ac:chgData name="Hanna Jokimies" userId="581245e2-c178-47c6-8151-866755671e29" providerId="ADAL" clId="{4C9F7EB8-5AC7-344D-BAE3-7C4DEAC0892F}" dt="2023-01-20T14:00:34.737" v="3880" actId="26606"/>
          <ac:spMkLst>
            <pc:docMk/>
            <pc:sldMk cId="2600877258" sldId="304"/>
            <ac:spMk id="32" creationId="{3512E083-F550-46AF-8490-767ECFD00CB7}"/>
          </ac:spMkLst>
        </pc:spChg>
      </pc:sldChg>
      <pc:sldChg chg="addSp delSp modSp add mod setBg delDesignElem">
        <pc:chgData name="Hanna Jokimies" userId="581245e2-c178-47c6-8151-866755671e29" providerId="ADAL" clId="{4C9F7EB8-5AC7-344D-BAE3-7C4DEAC0892F}" dt="2023-01-23T16:50:01.324" v="14496" actId="14100"/>
        <pc:sldMkLst>
          <pc:docMk/>
          <pc:sldMk cId="4144139103" sldId="305"/>
        </pc:sldMkLst>
        <pc:spChg chg="mod">
          <ac:chgData name="Hanna Jokimies" userId="581245e2-c178-47c6-8151-866755671e29" providerId="ADAL" clId="{4C9F7EB8-5AC7-344D-BAE3-7C4DEAC0892F}" dt="2023-01-23T16:49:31.962" v="14492" actId="14100"/>
          <ac:spMkLst>
            <pc:docMk/>
            <pc:sldMk cId="4144139103" sldId="305"/>
            <ac:spMk id="2" creationId="{FA537E18-D580-B24F-802A-6393BDAA5511}"/>
          </ac:spMkLst>
        </pc:spChg>
        <pc:spChg chg="mod">
          <ac:chgData name="Hanna Jokimies" userId="581245e2-c178-47c6-8151-866755671e29" providerId="ADAL" clId="{4C9F7EB8-5AC7-344D-BAE3-7C4DEAC0892F}" dt="2023-01-23T16:50:01.324" v="14496" actId="14100"/>
          <ac:spMkLst>
            <pc:docMk/>
            <pc:sldMk cId="4144139103" sldId="305"/>
            <ac:spMk id="3" creationId="{4B00CA83-D4A5-8840-9FC3-288DA470A831}"/>
          </ac:spMkLst>
        </pc:spChg>
        <pc:spChg chg="del">
          <ac:chgData name="Hanna Jokimies" userId="581245e2-c178-47c6-8151-866755671e29" providerId="ADAL" clId="{4C9F7EB8-5AC7-344D-BAE3-7C4DEAC0892F}" dt="2023-01-18T12:03:43.566" v="2796"/>
          <ac:spMkLst>
            <pc:docMk/>
            <pc:sldMk cId="4144139103" sldId="305"/>
            <ac:spMk id="5" creationId="{17718681-A12E-49D6-9925-DD7C68176D61}"/>
          </ac:spMkLst>
        </pc:spChg>
        <pc:spChg chg="del">
          <ac:chgData name="Hanna Jokimies" userId="581245e2-c178-47c6-8151-866755671e29" providerId="ADAL" clId="{4C9F7EB8-5AC7-344D-BAE3-7C4DEAC0892F}" dt="2023-01-18T12:03:43.566" v="2796"/>
          <ac:spMkLst>
            <pc:docMk/>
            <pc:sldMk cId="4144139103" sldId="305"/>
            <ac:spMk id="6" creationId="{FBD77573-9EF2-4C35-8285-A1CF6FBB0EA5}"/>
          </ac:spMkLst>
        </pc:spChg>
        <pc:spChg chg="add">
          <ac:chgData name="Hanna Jokimies" userId="581245e2-c178-47c6-8151-866755671e29" providerId="ADAL" clId="{4C9F7EB8-5AC7-344D-BAE3-7C4DEAC0892F}" dt="2023-01-18T12:34:29.739" v="3030" actId="26606"/>
          <ac:spMkLst>
            <pc:docMk/>
            <pc:sldMk cId="4144139103" sldId="305"/>
            <ac:spMk id="8" creationId="{17718681-A12E-49D6-9925-DD7C68176D61}"/>
          </ac:spMkLst>
        </pc:spChg>
        <pc:spChg chg="add">
          <ac:chgData name="Hanna Jokimies" userId="581245e2-c178-47c6-8151-866755671e29" providerId="ADAL" clId="{4C9F7EB8-5AC7-344D-BAE3-7C4DEAC0892F}" dt="2023-01-18T12:34:29.739" v="3030" actId="26606"/>
          <ac:spMkLst>
            <pc:docMk/>
            <pc:sldMk cId="4144139103" sldId="305"/>
            <ac:spMk id="10" creationId="{FBD77573-9EF2-4C35-8285-A1CF6FBB0EA5}"/>
          </ac:spMkLst>
        </pc:spChg>
      </pc:sldChg>
      <pc:sldChg chg="addSp delSp modSp add mod setBg delDesignElem">
        <pc:chgData name="Hanna Jokimies" userId="581245e2-c178-47c6-8151-866755671e29" providerId="ADAL" clId="{4C9F7EB8-5AC7-344D-BAE3-7C4DEAC0892F}" dt="2023-01-24T08:19:36.021" v="14853" actId="20577"/>
        <pc:sldMkLst>
          <pc:docMk/>
          <pc:sldMk cId="2494063052" sldId="306"/>
        </pc:sldMkLst>
        <pc:spChg chg="mod">
          <ac:chgData name="Hanna Jokimies" userId="581245e2-c178-47c6-8151-866755671e29" providerId="ADAL" clId="{4C9F7EB8-5AC7-344D-BAE3-7C4DEAC0892F}" dt="2023-01-23T16:44:47.865" v="14460" actId="14100"/>
          <ac:spMkLst>
            <pc:docMk/>
            <pc:sldMk cId="2494063052" sldId="306"/>
            <ac:spMk id="2" creationId="{6A0202A1-91F8-A843-8F18-96F63C5F67F8}"/>
          </ac:spMkLst>
        </pc:spChg>
        <pc:spChg chg="mod">
          <ac:chgData name="Hanna Jokimies" userId="581245e2-c178-47c6-8151-866755671e29" providerId="ADAL" clId="{4C9F7EB8-5AC7-344D-BAE3-7C4DEAC0892F}" dt="2023-01-24T08:19:36.021" v="14853" actId="20577"/>
          <ac:spMkLst>
            <pc:docMk/>
            <pc:sldMk cId="2494063052" sldId="306"/>
            <ac:spMk id="3" creationId="{16CC3521-C4C9-C241-BF54-BB70A3F67042}"/>
          </ac:spMkLst>
        </pc:spChg>
        <pc:spChg chg="del">
          <ac:chgData name="Hanna Jokimies" userId="581245e2-c178-47c6-8151-866755671e29" providerId="ADAL" clId="{4C9F7EB8-5AC7-344D-BAE3-7C4DEAC0892F}" dt="2023-01-18T12:12:14.320" v="2811"/>
          <ac:spMkLst>
            <pc:docMk/>
            <pc:sldMk cId="2494063052" sldId="306"/>
            <ac:spMk id="5" creationId="{12FB12AE-71D1-47FD-9AC3-EE2C07424534}"/>
          </ac:spMkLst>
        </pc:spChg>
        <pc:spChg chg="del">
          <ac:chgData name="Hanna Jokimies" userId="581245e2-c178-47c6-8151-866755671e29" providerId="ADAL" clId="{4C9F7EB8-5AC7-344D-BAE3-7C4DEAC0892F}" dt="2023-01-18T12:12:14.320" v="2811"/>
          <ac:spMkLst>
            <pc:docMk/>
            <pc:sldMk cId="2494063052" sldId="306"/>
            <ac:spMk id="6" creationId="{64853C7E-3CBA-4464-865F-6044D94B1BE9}"/>
          </ac:spMkLst>
        </pc:spChg>
        <pc:spChg chg="del">
          <ac:chgData name="Hanna Jokimies" userId="581245e2-c178-47c6-8151-866755671e29" providerId="ADAL" clId="{4C9F7EB8-5AC7-344D-BAE3-7C4DEAC0892F}" dt="2023-01-18T12:12:14.320" v="2811"/>
          <ac:spMkLst>
            <pc:docMk/>
            <pc:sldMk cId="2494063052" sldId="306"/>
            <ac:spMk id="7" creationId="{55EFEC59-B929-4851-9DEF-9106F27979A9}"/>
          </ac:spMkLst>
        </pc:spChg>
        <pc:spChg chg="add del">
          <ac:chgData name="Hanna Jokimies" userId="581245e2-c178-47c6-8151-866755671e29" providerId="ADAL" clId="{4C9F7EB8-5AC7-344D-BAE3-7C4DEAC0892F}" dt="2023-01-20T14:00:40.183" v="3881" actId="26606"/>
          <ac:spMkLst>
            <pc:docMk/>
            <pc:sldMk cId="2494063052" sldId="306"/>
            <ac:spMk id="8" creationId="{12FB12AE-71D1-47FD-9AC3-EE2C07424534}"/>
          </ac:spMkLst>
        </pc:spChg>
        <pc:spChg chg="del">
          <ac:chgData name="Hanna Jokimies" userId="581245e2-c178-47c6-8151-866755671e29" providerId="ADAL" clId="{4C9F7EB8-5AC7-344D-BAE3-7C4DEAC0892F}" dt="2023-01-18T12:12:14.320" v="2811"/>
          <ac:spMkLst>
            <pc:docMk/>
            <pc:sldMk cId="2494063052" sldId="306"/>
            <ac:spMk id="9" creationId="{6C132392-D5FF-4588-8FA1-5BAD77BF6464}"/>
          </ac:spMkLst>
        </pc:spChg>
        <pc:spChg chg="add del">
          <ac:chgData name="Hanna Jokimies" userId="581245e2-c178-47c6-8151-866755671e29" providerId="ADAL" clId="{4C9F7EB8-5AC7-344D-BAE3-7C4DEAC0892F}" dt="2023-01-20T14:00:40.183" v="3881" actId="26606"/>
          <ac:spMkLst>
            <pc:docMk/>
            <pc:sldMk cId="2494063052" sldId="306"/>
            <ac:spMk id="10" creationId="{64853C7E-3CBA-4464-865F-6044D94B1BE9}"/>
          </ac:spMkLst>
        </pc:spChg>
        <pc:spChg chg="del">
          <ac:chgData name="Hanna Jokimies" userId="581245e2-c178-47c6-8151-866755671e29" providerId="ADAL" clId="{4C9F7EB8-5AC7-344D-BAE3-7C4DEAC0892F}" dt="2023-01-18T12:12:14.320" v="2811"/>
          <ac:spMkLst>
            <pc:docMk/>
            <pc:sldMk cId="2494063052" sldId="306"/>
            <ac:spMk id="11" creationId="{C7EAC045-695C-4E73-9B7C-AFD6FB22DA20}"/>
          </ac:spMkLst>
        </pc:spChg>
        <pc:spChg chg="add del">
          <ac:chgData name="Hanna Jokimies" userId="581245e2-c178-47c6-8151-866755671e29" providerId="ADAL" clId="{4C9F7EB8-5AC7-344D-BAE3-7C4DEAC0892F}" dt="2023-01-20T14:00:40.183" v="3881" actId="26606"/>
          <ac:spMkLst>
            <pc:docMk/>
            <pc:sldMk cId="2494063052" sldId="306"/>
            <ac:spMk id="12" creationId="{55EFEC59-B929-4851-9DEF-9106F27979A9}"/>
          </ac:spMkLst>
        </pc:spChg>
        <pc:spChg chg="del">
          <ac:chgData name="Hanna Jokimies" userId="581245e2-c178-47c6-8151-866755671e29" providerId="ADAL" clId="{4C9F7EB8-5AC7-344D-BAE3-7C4DEAC0892F}" dt="2023-01-18T12:12:14.320" v="2811"/>
          <ac:spMkLst>
            <pc:docMk/>
            <pc:sldMk cId="2494063052" sldId="306"/>
            <ac:spMk id="13" creationId="{404A7A3A-BEAE-4BC6-A163-5D0E5F8C4669}"/>
          </ac:spMkLst>
        </pc:spChg>
        <pc:spChg chg="add del">
          <ac:chgData name="Hanna Jokimies" userId="581245e2-c178-47c6-8151-866755671e29" providerId="ADAL" clId="{4C9F7EB8-5AC7-344D-BAE3-7C4DEAC0892F}" dt="2023-01-20T14:00:40.183" v="3881" actId="26606"/>
          <ac:spMkLst>
            <pc:docMk/>
            <pc:sldMk cId="2494063052" sldId="306"/>
            <ac:spMk id="14" creationId="{6C132392-D5FF-4588-8FA1-5BAD77BF6464}"/>
          </ac:spMkLst>
        </pc:spChg>
        <pc:spChg chg="del">
          <ac:chgData name="Hanna Jokimies" userId="581245e2-c178-47c6-8151-866755671e29" providerId="ADAL" clId="{4C9F7EB8-5AC7-344D-BAE3-7C4DEAC0892F}" dt="2023-01-18T12:12:14.320" v="2811"/>
          <ac:spMkLst>
            <pc:docMk/>
            <pc:sldMk cId="2494063052" sldId="306"/>
            <ac:spMk id="15" creationId="{12ED3B7D-405D-4DFA-8608-B6DE7467183E}"/>
          </ac:spMkLst>
        </pc:spChg>
        <pc:spChg chg="add del">
          <ac:chgData name="Hanna Jokimies" userId="581245e2-c178-47c6-8151-866755671e29" providerId="ADAL" clId="{4C9F7EB8-5AC7-344D-BAE3-7C4DEAC0892F}" dt="2023-01-20T14:00:40.183" v="3881" actId="26606"/>
          <ac:spMkLst>
            <pc:docMk/>
            <pc:sldMk cId="2494063052" sldId="306"/>
            <ac:spMk id="16" creationId="{C7EAC045-695C-4E73-9B7C-AFD6FB22DA20}"/>
          </ac:spMkLst>
        </pc:spChg>
        <pc:spChg chg="add del">
          <ac:chgData name="Hanna Jokimies" userId="581245e2-c178-47c6-8151-866755671e29" providerId="ADAL" clId="{4C9F7EB8-5AC7-344D-BAE3-7C4DEAC0892F}" dt="2023-01-20T14:00:40.183" v="3881" actId="26606"/>
          <ac:spMkLst>
            <pc:docMk/>
            <pc:sldMk cId="2494063052" sldId="306"/>
            <ac:spMk id="18" creationId="{404A7A3A-BEAE-4BC6-A163-5D0E5F8C4669}"/>
          </ac:spMkLst>
        </pc:spChg>
        <pc:spChg chg="add del">
          <ac:chgData name="Hanna Jokimies" userId="581245e2-c178-47c6-8151-866755671e29" providerId="ADAL" clId="{4C9F7EB8-5AC7-344D-BAE3-7C4DEAC0892F}" dt="2023-01-20T14:00:40.183" v="3881" actId="26606"/>
          <ac:spMkLst>
            <pc:docMk/>
            <pc:sldMk cId="2494063052" sldId="306"/>
            <ac:spMk id="20" creationId="{12ED3B7D-405D-4DFA-8608-B6DE7467183E}"/>
          </ac:spMkLst>
        </pc:spChg>
        <pc:spChg chg="add">
          <ac:chgData name="Hanna Jokimies" userId="581245e2-c178-47c6-8151-866755671e29" providerId="ADAL" clId="{4C9F7EB8-5AC7-344D-BAE3-7C4DEAC0892F}" dt="2023-01-20T14:00:40.183" v="3881" actId="26606"/>
          <ac:spMkLst>
            <pc:docMk/>
            <pc:sldMk cId="2494063052" sldId="306"/>
            <ac:spMk id="25" creationId="{46D6306C-ED4F-4AAE-B4A5-EEA6AFAD726E}"/>
          </ac:spMkLst>
        </pc:spChg>
        <pc:spChg chg="add">
          <ac:chgData name="Hanna Jokimies" userId="581245e2-c178-47c6-8151-866755671e29" providerId="ADAL" clId="{4C9F7EB8-5AC7-344D-BAE3-7C4DEAC0892F}" dt="2023-01-20T14:00:40.183" v="3881" actId="26606"/>
          <ac:spMkLst>
            <pc:docMk/>
            <pc:sldMk cId="2494063052" sldId="306"/>
            <ac:spMk id="27" creationId="{0EC5361D-F897-4856-B945-0455A365EB24}"/>
          </ac:spMkLst>
        </pc:spChg>
        <pc:spChg chg="add">
          <ac:chgData name="Hanna Jokimies" userId="581245e2-c178-47c6-8151-866755671e29" providerId="ADAL" clId="{4C9F7EB8-5AC7-344D-BAE3-7C4DEAC0892F}" dt="2023-01-20T14:00:40.183" v="3881" actId="26606"/>
          <ac:spMkLst>
            <pc:docMk/>
            <pc:sldMk cId="2494063052" sldId="306"/>
            <ac:spMk id="29" creationId="{4508C0C5-2268-42B5-B3C8-4D0899E05F8C}"/>
          </ac:spMkLst>
        </pc:spChg>
        <pc:spChg chg="add">
          <ac:chgData name="Hanna Jokimies" userId="581245e2-c178-47c6-8151-866755671e29" providerId="ADAL" clId="{4C9F7EB8-5AC7-344D-BAE3-7C4DEAC0892F}" dt="2023-01-20T14:00:40.183" v="3881" actId="26606"/>
          <ac:spMkLst>
            <pc:docMk/>
            <pc:sldMk cId="2494063052" sldId="306"/>
            <ac:spMk id="31" creationId="{141ACBDB-38F8-4B34-8183-BD95B4E55A62}"/>
          </ac:spMkLst>
        </pc:spChg>
        <pc:spChg chg="add">
          <ac:chgData name="Hanna Jokimies" userId="581245e2-c178-47c6-8151-866755671e29" providerId="ADAL" clId="{4C9F7EB8-5AC7-344D-BAE3-7C4DEAC0892F}" dt="2023-01-20T14:00:40.183" v="3881" actId="26606"/>
          <ac:spMkLst>
            <pc:docMk/>
            <pc:sldMk cId="2494063052" sldId="306"/>
            <ac:spMk id="33" creationId="{DE00DB52-3455-4E2F-867B-A6D0516E175B}"/>
          </ac:spMkLst>
        </pc:spChg>
        <pc:spChg chg="add">
          <ac:chgData name="Hanna Jokimies" userId="581245e2-c178-47c6-8151-866755671e29" providerId="ADAL" clId="{4C9F7EB8-5AC7-344D-BAE3-7C4DEAC0892F}" dt="2023-01-20T14:00:40.183" v="3881" actId="26606"/>
          <ac:spMkLst>
            <pc:docMk/>
            <pc:sldMk cId="2494063052" sldId="306"/>
            <ac:spMk id="35" creationId="{9E914C83-E0D8-4953-92D5-169D28CB43AE}"/>
          </ac:spMkLst>
        </pc:spChg>
        <pc:spChg chg="add">
          <ac:chgData name="Hanna Jokimies" userId="581245e2-c178-47c6-8151-866755671e29" providerId="ADAL" clId="{4C9F7EB8-5AC7-344D-BAE3-7C4DEAC0892F}" dt="2023-01-20T14:00:40.183" v="3881" actId="26606"/>
          <ac:spMkLst>
            <pc:docMk/>
            <pc:sldMk cId="2494063052" sldId="306"/>
            <ac:spMk id="37" creationId="{3512E083-F550-46AF-8490-767ECFD00CB7}"/>
          </ac:spMkLst>
        </pc:spChg>
      </pc:sldChg>
      <pc:sldChg chg="addSp delSp modSp add mod setBg delDesignElem">
        <pc:chgData name="Hanna Jokimies" userId="581245e2-c178-47c6-8151-866755671e29" providerId="ADAL" clId="{4C9F7EB8-5AC7-344D-BAE3-7C4DEAC0892F}" dt="2023-01-23T16:58:13.843" v="14534" actId="115"/>
        <pc:sldMkLst>
          <pc:docMk/>
          <pc:sldMk cId="3631141078" sldId="307"/>
        </pc:sldMkLst>
        <pc:spChg chg="mod">
          <ac:chgData name="Hanna Jokimies" userId="581245e2-c178-47c6-8151-866755671e29" providerId="ADAL" clId="{4C9F7EB8-5AC7-344D-BAE3-7C4DEAC0892F}" dt="2023-01-23T16:48:27.007" v="14486" actId="20577"/>
          <ac:spMkLst>
            <pc:docMk/>
            <pc:sldMk cId="3631141078" sldId="307"/>
            <ac:spMk id="2" creationId="{6A0202A1-91F8-A843-8F18-96F63C5F67F8}"/>
          </ac:spMkLst>
        </pc:spChg>
        <pc:spChg chg="mod">
          <ac:chgData name="Hanna Jokimies" userId="581245e2-c178-47c6-8151-866755671e29" providerId="ADAL" clId="{4C9F7EB8-5AC7-344D-BAE3-7C4DEAC0892F}" dt="2023-01-23T16:58:13.843" v="14534" actId="115"/>
          <ac:spMkLst>
            <pc:docMk/>
            <pc:sldMk cId="3631141078" sldId="307"/>
            <ac:spMk id="3" creationId="{16CC3521-C4C9-C241-BF54-BB70A3F67042}"/>
          </ac:spMkLst>
        </pc:spChg>
        <pc:spChg chg="add">
          <ac:chgData name="Hanna Jokimies" userId="581245e2-c178-47c6-8151-866755671e29" providerId="ADAL" clId="{4C9F7EB8-5AC7-344D-BAE3-7C4DEAC0892F}" dt="2023-01-18T12:31:43.407" v="3015" actId="26606"/>
          <ac:spMkLst>
            <pc:docMk/>
            <pc:sldMk cId="3631141078" sldId="307"/>
            <ac:spMk id="5" creationId="{46D6306C-ED4F-4AAE-B4A5-EEA6AFAD726E}"/>
          </ac:spMkLst>
        </pc:spChg>
        <pc:spChg chg="add">
          <ac:chgData name="Hanna Jokimies" userId="581245e2-c178-47c6-8151-866755671e29" providerId="ADAL" clId="{4C9F7EB8-5AC7-344D-BAE3-7C4DEAC0892F}" dt="2023-01-18T12:31:43.407" v="3015" actId="26606"/>
          <ac:spMkLst>
            <pc:docMk/>
            <pc:sldMk cId="3631141078" sldId="307"/>
            <ac:spMk id="6" creationId="{0EC5361D-F897-4856-B945-0455A365EB24}"/>
          </ac:spMkLst>
        </pc:spChg>
        <pc:spChg chg="add">
          <ac:chgData name="Hanna Jokimies" userId="581245e2-c178-47c6-8151-866755671e29" providerId="ADAL" clId="{4C9F7EB8-5AC7-344D-BAE3-7C4DEAC0892F}" dt="2023-01-18T12:31:43.407" v="3015" actId="26606"/>
          <ac:spMkLst>
            <pc:docMk/>
            <pc:sldMk cId="3631141078" sldId="307"/>
            <ac:spMk id="7" creationId="{4508C0C5-2268-42B5-B3C8-4D0899E05F8C}"/>
          </ac:spMkLst>
        </pc:spChg>
        <pc:spChg chg="del">
          <ac:chgData name="Hanna Jokimies" userId="581245e2-c178-47c6-8151-866755671e29" providerId="ADAL" clId="{4C9F7EB8-5AC7-344D-BAE3-7C4DEAC0892F}" dt="2023-01-18T12:15:56.950" v="2881"/>
          <ac:spMkLst>
            <pc:docMk/>
            <pc:sldMk cId="3631141078" sldId="307"/>
            <ac:spMk id="8" creationId="{12FB12AE-71D1-47FD-9AC3-EE2C07424534}"/>
          </ac:spMkLst>
        </pc:spChg>
        <pc:spChg chg="add">
          <ac:chgData name="Hanna Jokimies" userId="581245e2-c178-47c6-8151-866755671e29" providerId="ADAL" clId="{4C9F7EB8-5AC7-344D-BAE3-7C4DEAC0892F}" dt="2023-01-18T12:31:43.407" v="3015" actId="26606"/>
          <ac:spMkLst>
            <pc:docMk/>
            <pc:sldMk cId="3631141078" sldId="307"/>
            <ac:spMk id="9" creationId="{141ACBDB-38F8-4B34-8183-BD95B4E55A62}"/>
          </ac:spMkLst>
        </pc:spChg>
        <pc:spChg chg="del">
          <ac:chgData name="Hanna Jokimies" userId="581245e2-c178-47c6-8151-866755671e29" providerId="ADAL" clId="{4C9F7EB8-5AC7-344D-BAE3-7C4DEAC0892F}" dt="2023-01-18T12:15:56.950" v="2881"/>
          <ac:spMkLst>
            <pc:docMk/>
            <pc:sldMk cId="3631141078" sldId="307"/>
            <ac:spMk id="10" creationId="{64853C7E-3CBA-4464-865F-6044D94B1BE9}"/>
          </ac:spMkLst>
        </pc:spChg>
        <pc:spChg chg="add">
          <ac:chgData name="Hanna Jokimies" userId="581245e2-c178-47c6-8151-866755671e29" providerId="ADAL" clId="{4C9F7EB8-5AC7-344D-BAE3-7C4DEAC0892F}" dt="2023-01-18T12:31:43.407" v="3015" actId="26606"/>
          <ac:spMkLst>
            <pc:docMk/>
            <pc:sldMk cId="3631141078" sldId="307"/>
            <ac:spMk id="11" creationId="{DE00DB52-3455-4E2F-867B-A6D0516E175B}"/>
          </ac:spMkLst>
        </pc:spChg>
        <pc:spChg chg="del">
          <ac:chgData name="Hanna Jokimies" userId="581245e2-c178-47c6-8151-866755671e29" providerId="ADAL" clId="{4C9F7EB8-5AC7-344D-BAE3-7C4DEAC0892F}" dt="2023-01-18T12:15:56.950" v="2881"/>
          <ac:spMkLst>
            <pc:docMk/>
            <pc:sldMk cId="3631141078" sldId="307"/>
            <ac:spMk id="12" creationId="{55EFEC59-B929-4851-9DEF-9106F27979A9}"/>
          </ac:spMkLst>
        </pc:spChg>
        <pc:spChg chg="add">
          <ac:chgData name="Hanna Jokimies" userId="581245e2-c178-47c6-8151-866755671e29" providerId="ADAL" clId="{4C9F7EB8-5AC7-344D-BAE3-7C4DEAC0892F}" dt="2023-01-18T12:31:43.407" v="3015" actId="26606"/>
          <ac:spMkLst>
            <pc:docMk/>
            <pc:sldMk cId="3631141078" sldId="307"/>
            <ac:spMk id="13" creationId="{9E914C83-E0D8-4953-92D5-169D28CB43AE}"/>
          </ac:spMkLst>
        </pc:spChg>
        <pc:spChg chg="del">
          <ac:chgData name="Hanna Jokimies" userId="581245e2-c178-47c6-8151-866755671e29" providerId="ADAL" clId="{4C9F7EB8-5AC7-344D-BAE3-7C4DEAC0892F}" dt="2023-01-18T12:15:56.950" v="2881"/>
          <ac:spMkLst>
            <pc:docMk/>
            <pc:sldMk cId="3631141078" sldId="307"/>
            <ac:spMk id="14" creationId="{6C132392-D5FF-4588-8FA1-5BAD77BF6464}"/>
          </ac:spMkLst>
        </pc:spChg>
        <pc:spChg chg="add">
          <ac:chgData name="Hanna Jokimies" userId="581245e2-c178-47c6-8151-866755671e29" providerId="ADAL" clId="{4C9F7EB8-5AC7-344D-BAE3-7C4DEAC0892F}" dt="2023-01-18T12:31:43.407" v="3015" actId="26606"/>
          <ac:spMkLst>
            <pc:docMk/>
            <pc:sldMk cId="3631141078" sldId="307"/>
            <ac:spMk id="15" creationId="{3512E083-F550-46AF-8490-767ECFD00CB7}"/>
          </ac:spMkLst>
        </pc:spChg>
        <pc:spChg chg="del">
          <ac:chgData name="Hanna Jokimies" userId="581245e2-c178-47c6-8151-866755671e29" providerId="ADAL" clId="{4C9F7EB8-5AC7-344D-BAE3-7C4DEAC0892F}" dt="2023-01-18T12:15:56.950" v="2881"/>
          <ac:spMkLst>
            <pc:docMk/>
            <pc:sldMk cId="3631141078" sldId="307"/>
            <ac:spMk id="16" creationId="{C7EAC045-695C-4E73-9B7C-AFD6FB22DA20}"/>
          </ac:spMkLst>
        </pc:spChg>
        <pc:spChg chg="del">
          <ac:chgData name="Hanna Jokimies" userId="581245e2-c178-47c6-8151-866755671e29" providerId="ADAL" clId="{4C9F7EB8-5AC7-344D-BAE3-7C4DEAC0892F}" dt="2023-01-18T12:15:56.950" v="2881"/>
          <ac:spMkLst>
            <pc:docMk/>
            <pc:sldMk cId="3631141078" sldId="307"/>
            <ac:spMk id="18" creationId="{404A7A3A-BEAE-4BC6-A163-5D0E5F8C4669}"/>
          </ac:spMkLst>
        </pc:spChg>
        <pc:spChg chg="del">
          <ac:chgData name="Hanna Jokimies" userId="581245e2-c178-47c6-8151-866755671e29" providerId="ADAL" clId="{4C9F7EB8-5AC7-344D-BAE3-7C4DEAC0892F}" dt="2023-01-18T12:15:56.950" v="2881"/>
          <ac:spMkLst>
            <pc:docMk/>
            <pc:sldMk cId="3631141078" sldId="307"/>
            <ac:spMk id="20" creationId="{12ED3B7D-405D-4DFA-8608-B6DE7467183E}"/>
          </ac:spMkLst>
        </pc:spChg>
      </pc:sldChg>
      <pc:sldChg chg="addSp delSp modSp add mod setBg delDesignElem">
        <pc:chgData name="Hanna Jokimies" userId="581245e2-c178-47c6-8151-866755671e29" providerId="ADAL" clId="{4C9F7EB8-5AC7-344D-BAE3-7C4DEAC0892F}" dt="2023-01-24T08:27:23.527" v="14887" actId="20577"/>
        <pc:sldMkLst>
          <pc:docMk/>
          <pc:sldMk cId="2344698351" sldId="308"/>
        </pc:sldMkLst>
        <pc:spChg chg="mod">
          <ac:chgData name="Hanna Jokimies" userId="581245e2-c178-47c6-8151-866755671e29" providerId="ADAL" clId="{4C9F7EB8-5AC7-344D-BAE3-7C4DEAC0892F}" dt="2023-01-23T16:54:04.051" v="14517" actId="26606"/>
          <ac:spMkLst>
            <pc:docMk/>
            <pc:sldMk cId="2344698351" sldId="308"/>
            <ac:spMk id="2" creationId="{F601E731-E244-F14D-AF60-5A55EAD3F3D2}"/>
          </ac:spMkLst>
        </pc:spChg>
        <pc:spChg chg="mod">
          <ac:chgData name="Hanna Jokimies" userId="581245e2-c178-47c6-8151-866755671e29" providerId="ADAL" clId="{4C9F7EB8-5AC7-344D-BAE3-7C4DEAC0892F}" dt="2023-01-24T08:27:23.527" v="14887" actId="20577"/>
          <ac:spMkLst>
            <pc:docMk/>
            <pc:sldMk cId="2344698351" sldId="308"/>
            <ac:spMk id="3" creationId="{F5E2BECC-ACFF-894C-AEF2-B0698594E88E}"/>
          </ac:spMkLst>
        </pc:spChg>
        <pc:spChg chg="add del">
          <ac:chgData name="Hanna Jokimies" userId="581245e2-c178-47c6-8151-866755671e29" providerId="ADAL" clId="{4C9F7EB8-5AC7-344D-BAE3-7C4DEAC0892F}" dt="2023-01-18T12:36:21.732" v="3036" actId="26606"/>
          <ac:spMkLst>
            <pc:docMk/>
            <pc:sldMk cId="2344698351" sldId="308"/>
            <ac:spMk id="8" creationId="{C2554CA6-288E-4202-BC52-2E5A8F0C0AED}"/>
          </ac:spMkLst>
        </pc:spChg>
        <pc:spChg chg="add del">
          <ac:chgData name="Hanna Jokimies" userId="581245e2-c178-47c6-8151-866755671e29" providerId="ADAL" clId="{4C9F7EB8-5AC7-344D-BAE3-7C4DEAC0892F}" dt="2023-01-18T12:36:21.732" v="3036" actId="26606"/>
          <ac:spMkLst>
            <pc:docMk/>
            <pc:sldMk cId="2344698351" sldId="308"/>
            <ac:spMk id="10" creationId="{B10BB131-AC8E-4A8E-A5D1-36260F720C3B}"/>
          </ac:spMkLst>
        </pc:spChg>
        <pc:spChg chg="add del">
          <ac:chgData name="Hanna Jokimies" userId="581245e2-c178-47c6-8151-866755671e29" providerId="ADAL" clId="{4C9F7EB8-5AC7-344D-BAE3-7C4DEAC0892F}" dt="2023-01-18T12:36:21.732" v="3036" actId="26606"/>
          <ac:spMkLst>
            <pc:docMk/>
            <pc:sldMk cId="2344698351" sldId="308"/>
            <ac:spMk id="12" creationId="{5B7778FC-632E-4DCA-A7CB-0D7731CCF970}"/>
          </ac:spMkLst>
        </pc:spChg>
        <pc:spChg chg="add del">
          <ac:chgData name="Hanna Jokimies" userId="581245e2-c178-47c6-8151-866755671e29" providerId="ADAL" clId="{4C9F7EB8-5AC7-344D-BAE3-7C4DEAC0892F}" dt="2023-01-18T12:36:21.732" v="3036" actId="26606"/>
          <ac:spMkLst>
            <pc:docMk/>
            <pc:sldMk cId="2344698351" sldId="308"/>
            <ac:spMk id="14" creationId="{FA23A907-97FB-4A8F-880A-DD77401C4296}"/>
          </ac:spMkLst>
        </pc:spChg>
        <pc:spChg chg="add del">
          <ac:chgData name="Hanna Jokimies" userId="581245e2-c178-47c6-8151-866755671e29" providerId="ADAL" clId="{4C9F7EB8-5AC7-344D-BAE3-7C4DEAC0892F}" dt="2023-01-18T12:36:21.720" v="3035" actId="26606"/>
          <ac:spMkLst>
            <pc:docMk/>
            <pc:sldMk cId="2344698351" sldId="308"/>
            <ac:spMk id="19" creationId="{1BB867FF-FC45-48F7-8104-F89BE54909F1}"/>
          </ac:spMkLst>
        </pc:spChg>
        <pc:spChg chg="add del">
          <ac:chgData name="Hanna Jokimies" userId="581245e2-c178-47c6-8151-866755671e29" providerId="ADAL" clId="{4C9F7EB8-5AC7-344D-BAE3-7C4DEAC0892F}" dt="2023-01-18T12:36:21.720" v="3035" actId="26606"/>
          <ac:spMkLst>
            <pc:docMk/>
            <pc:sldMk cId="2344698351" sldId="308"/>
            <ac:spMk id="21" creationId="{8BB56887-D0D5-4F0C-9E19-7247EB83C8B7}"/>
          </ac:spMkLst>
        </pc:spChg>
        <pc:spChg chg="add del">
          <ac:chgData name="Hanna Jokimies" userId="581245e2-c178-47c6-8151-866755671e29" providerId="ADAL" clId="{4C9F7EB8-5AC7-344D-BAE3-7C4DEAC0892F}" dt="2023-01-18T12:36:21.720" v="3035" actId="26606"/>
          <ac:spMkLst>
            <pc:docMk/>
            <pc:sldMk cId="2344698351" sldId="308"/>
            <ac:spMk id="23" creationId="{081E4A58-353D-44AE-B2FC-2A74E2E400F7}"/>
          </ac:spMkLst>
        </pc:spChg>
        <pc:spChg chg="add del">
          <ac:chgData name="Hanna Jokimies" userId="581245e2-c178-47c6-8151-866755671e29" providerId="ADAL" clId="{4C9F7EB8-5AC7-344D-BAE3-7C4DEAC0892F}" dt="2023-01-23T16:54:04.051" v="14517" actId="26606"/>
          <ac:spMkLst>
            <pc:docMk/>
            <pc:sldMk cId="2344698351" sldId="308"/>
            <ac:spMk id="25" creationId="{463EEC44-1BA3-44ED-81FC-A644B04B2A44}"/>
          </ac:spMkLst>
        </pc:spChg>
        <pc:spChg chg="add del">
          <ac:chgData name="Hanna Jokimies" userId="581245e2-c178-47c6-8151-866755671e29" providerId="ADAL" clId="{4C9F7EB8-5AC7-344D-BAE3-7C4DEAC0892F}" dt="2023-01-23T16:54:04.051" v="14517" actId="26606"/>
          <ac:spMkLst>
            <pc:docMk/>
            <pc:sldMk cId="2344698351" sldId="308"/>
            <ac:spMk id="26" creationId="{1C799903-48D5-4A31-A1A2-541072D9771E}"/>
          </ac:spMkLst>
        </pc:spChg>
        <pc:spChg chg="del">
          <ac:chgData name="Hanna Jokimies" userId="581245e2-c178-47c6-8151-866755671e29" providerId="ADAL" clId="{4C9F7EB8-5AC7-344D-BAE3-7C4DEAC0892F}" dt="2023-01-18T12:35:01.238" v="3032"/>
          <ac:spMkLst>
            <pc:docMk/>
            <pc:sldMk cId="2344698351" sldId="308"/>
            <ac:spMk id="27" creationId="{9A297797-5C89-4791-8204-AB071FA1FBCA}"/>
          </ac:spMkLst>
        </pc:spChg>
        <pc:spChg chg="add del">
          <ac:chgData name="Hanna Jokimies" userId="581245e2-c178-47c6-8151-866755671e29" providerId="ADAL" clId="{4C9F7EB8-5AC7-344D-BAE3-7C4DEAC0892F}" dt="2023-01-23T16:54:04.051" v="14517" actId="26606"/>
          <ac:spMkLst>
            <pc:docMk/>
            <pc:sldMk cId="2344698351" sldId="308"/>
            <ac:spMk id="28" creationId="{8EFFF109-FC58-4FD3-BE05-9775A1310F55}"/>
          </ac:spMkLst>
        </pc:spChg>
        <pc:spChg chg="del">
          <ac:chgData name="Hanna Jokimies" userId="581245e2-c178-47c6-8151-866755671e29" providerId="ADAL" clId="{4C9F7EB8-5AC7-344D-BAE3-7C4DEAC0892F}" dt="2023-01-18T12:35:01.238" v="3032"/>
          <ac:spMkLst>
            <pc:docMk/>
            <pc:sldMk cId="2344698351" sldId="308"/>
            <ac:spMk id="29" creationId="{569BBA9B-8F4E-4D2B-BEFA-41A475443377}"/>
          </ac:spMkLst>
        </pc:spChg>
        <pc:spChg chg="add del">
          <ac:chgData name="Hanna Jokimies" userId="581245e2-c178-47c6-8151-866755671e29" providerId="ADAL" clId="{4C9F7EB8-5AC7-344D-BAE3-7C4DEAC0892F}" dt="2023-01-23T16:54:04.051" v="14517" actId="26606"/>
          <ac:spMkLst>
            <pc:docMk/>
            <pc:sldMk cId="2344698351" sldId="308"/>
            <ac:spMk id="30" creationId="{E1B96AD6-92A9-4273-A62B-96A1C3E0BA95}"/>
          </ac:spMkLst>
        </pc:spChg>
        <pc:spChg chg="del">
          <ac:chgData name="Hanna Jokimies" userId="581245e2-c178-47c6-8151-866755671e29" providerId="ADAL" clId="{4C9F7EB8-5AC7-344D-BAE3-7C4DEAC0892F}" dt="2023-01-18T12:35:01.238" v="3032"/>
          <ac:spMkLst>
            <pc:docMk/>
            <pc:sldMk cId="2344698351" sldId="308"/>
            <ac:spMk id="31" creationId="{851012D1-8033-40B1-9EC0-91390FFC7403}"/>
          </ac:spMkLst>
        </pc:spChg>
        <pc:spChg chg="add del">
          <ac:chgData name="Hanna Jokimies" userId="581245e2-c178-47c6-8151-866755671e29" providerId="ADAL" clId="{4C9F7EB8-5AC7-344D-BAE3-7C4DEAC0892F}" dt="2023-01-23T16:54:04.051" v="14517" actId="26606"/>
          <ac:spMkLst>
            <pc:docMk/>
            <pc:sldMk cId="2344698351" sldId="308"/>
            <ac:spMk id="32" creationId="{081EA652-8C6A-4E69-BEB9-170809474553}"/>
          </ac:spMkLst>
        </pc:spChg>
        <pc:spChg chg="del">
          <ac:chgData name="Hanna Jokimies" userId="581245e2-c178-47c6-8151-866755671e29" providerId="ADAL" clId="{4C9F7EB8-5AC7-344D-BAE3-7C4DEAC0892F}" dt="2023-01-18T12:35:01.238" v="3032"/>
          <ac:spMkLst>
            <pc:docMk/>
            <pc:sldMk cId="2344698351" sldId="308"/>
            <ac:spMk id="33" creationId="{2E80C965-DB6D-4F81-9E9E-B027384D0BD6}"/>
          </ac:spMkLst>
        </pc:spChg>
        <pc:spChg chg="del">
          <ac:chgData name="Hanna Jokimies" userId="581245e2-c178-47c6-8151-866755671e29" providerId="ADAL" clId="{4C9F7EB8-5AC7-344D-BAE3-7C4DEAC0892F}" dt="2023-01-18T12:35:01.238" v="3032"/>
          <ac:spMkLst>
            <pc:docMk/>
            <pc:sldMk cId="2344698351" sldId="308"/>
            <ac:spMk id="35" creationId="{D291F021-C45C-4D44-A2B8-A789E386CC42}"/>
          </ac:spMkLst>
        </pc:spChg>
        <pc:spChg chg="add del">
          <ac:chgData name="Hanna Jokimies" userId="581245e2-c178-47c6-8151-866755671e29" providerId="ADAL" clId="{4C9F7EB8-5AC7-344D-BAE3-7C4DEAC0892F}" dt="2023-01-23T16:54:04.051" v="14517" actId="26606"/>
          <ac:spMkLst>
            <pc:docMk/>
            <pc:sldMk cId="2344698351" sldId="308"/>
            <ac:spMk id="37" creationId="{A4026A73-1F7F-49F2-B319-8CA3B3D53269}"/>
          </ac:spMkLst>
        </pc:spChg>
        <pc:spChg chg="add del">
          <ac:chgData name="Hanna Jokimies" userId="581245e2-c178-47c6-8151-866755671e29" providerId="ADAL" clId="{4C9F7EB8-5AC7-344D-BAE3-7C4DEAC0892F}" dt="2023-01-23T16:54:04.051" v="14517" actId="26606"/>
          <ac:spMkLst>
            <pc:docMk/>
            <pc:sldMk cId="2344698351" sldId="308"/>
            <ac:spMk id="39" creationId="{5298780A-33B9-4EA2-8F67-DE68AD62841B}"/>
          </ac:spMkLst>
        </pc:spChg>
        <pc:spChg chg="add del">
          <ac:chgData name="Hanna Jokimies" userId="581245e2-c178-47c6-8151-866755671e29" providerId="ADAL" clId="{4C9F7EB8-5AC7-344D-BAE3-7C4DEAC0892F}" dt="2023-01-23T16:54:04.051" v="14517" actId="26606"/>
          <ac:spMkLst>
            <pc:docMk/>
            <pc:sldMk cId="2344698351" sldId="308"/>
            <ac:spMk id="41" creationId="{7F488E8B-4E1E-4402-8935-D4E6C02615C7}"/>
          </ac:spMkLst>
        </pc:spChg>
        <pc:cxnChg chg="add del">
          <ac:chgData name="Hanna Jokimies" userId="581245e2-c178-47c6-8151-866755671e29" providerId="ADAL" clId="{4C9F7EB8-5AC7-344D-BAE3-7C4DEAC0892F}" dt="2023-01-23T16:54:04.051" v="14517" actId="26606"/>
          <ac:cxnSpMkLst>
            <pc:docMk/>
            <pc:sldMk cId="2344698351" sldId="308"/>
            <ac:cxnSpMk id="43" creationId="{23AAC9B5-8015-485C-ACF9-A750390E9A56}"/>
          </ac:cxnSpMkLst>
        </pc:cxnChg>
      </pc:sldChg>
      <pc:sldChg chg="addSp delSp modSp add mod setBg delDesignElem">
        <pc:chgData name="Hanna Jokimies" userId="581245e2-c178-47c6-8151-866755671e29" providerId="ADAL" clId="{4C9F7EB8-5AC7-344D-BAE3-7C4DEAC0892F}" dt="2023-01-24T08:29:06.575" v="14903" actId="20577"/>
        <pc:sldMkLst>
          <pc:docMk/>
          <pc:sldMk cId="2522849297" sldId="309"/>
        </pc:sldMkLst>
        <pc:spChg chg="mod">
          <ac:chgData name="Hanna Jokimies" userId="581245e2-c178-47c6-8151-866755671e29" providerId="ADAL" clId="{4C9F7EB8-5AC7-344D-BAE3-7C4DEAC0892F}" dt="2023-01-23T16:52:08.702" v="14511" actId="20577"/>
          <ac:spMkLst>
            <pc:docMk/>
            <pc:sldMk cId="2522849297" sldId="309"/>
            <ac:spMk id="2" creationId="{F601E731-E244-F14D-AF60-5A55EAD3F3D2}"/>
          </ac:spMkLst>
        </pc:spChg>
        <pc:spChg chg="mod">
          <ac:chgData name="Hanna Jokimies" userId="581245e2-c178-47c6-8151-866755671e29" providerId="ADAL" clId="{4C9F7EB8-5AC7-344D-BAE3-7C4DEAC0892F}" dt="2023-01-24T08:29:06.575" v="14903" actId="20577"/>
          <ac:spMkLst>
            <pc:docMk/>
            <pc:sldMk cId="2522849297" sldId="309"/>
            <ac:spMk id="3" creationId="{F5E2BECC-ACFF-894C-AEF2-B0698594E88E}"/>
          </ac:spMkLst>
        </pc:spChg>
        <pc:spChg chg="add del">
          <ac:chgData name="Hanna Jokimies" userId="581245e2-c178-47c6-8151-866755671e29" providerId="ADAL" clId="{4C9F7EB8-5AC7-344D-BAE3-7C4DEAC0892F}" dt="2023-01-18T12:36:49.675" v="3040" actId="26606"/>
          <ac:spMkLst>
            <pc:docMk/>
            <pc:sldMk cId="2522849297" sldId="309"/>
            <ac:spMk id="5" creationId="{1C799903-48D5-4A31-A1A2-541072D9771E}"/>
          </ac:spMkLst>
        </pc:spChg>
        <pc:spChg chg="add del">
          <ac:chgData name="Hanna Jokimies" userId="581245e2-c178-47c6-8151-866755671e29" providerId="ADAL" clId="{4C9F7EB8-5AC7-344D-BAE3-7C4DEAC0892F}" dt="2023-01-18T12:36:49.675" v="3040" actId="26606"/>
          <ac:spMkLst>
            <pc:docMk/>
            <pc:sldMk cId="2522849297" sldId="309"/>
            <ac:spMk id="6" creationId="{8EFFF109-FC58-4FD3-BE05-9775A1310F55}"/>
          </ac:spMkLst>
        </pc:spChg>
        <pc:spChg chg="add del">
          <ac:chgData name="Hanna Jokimies" userId="581245e2-c178-47c6-8151-866755671e29" providerId="ADAL" clId="{4C9F7EB8-5AC7-344D-BAE3-7C4DEAC0892F}" dt="2023-01-18T12:36:49.675" v="3040" actId="26606"/>
          <ac:spMkLst>
            <pc:docMk/>
            <pc:sldMk cId="2522849297" sldId="309"/>
            <ac:spMk id="7" creationId="{E1B96AD6-92A9-4273-A62B-96A1C3E0BA95}"/>
          </ac:spMkLst>
        </pc:spChg>
        <pc:spChg chg="del">
          <ac:chgData name="Hanna Jokimies" userId="581245e2-c178-47c6-8151-866755671e29" providerId="ADAL" clId="{4C9F7EB8-5AC7-344D-BAE3-7C4DEAC0892F}" dt="2023-01-18T12:36:39.527" v="3038"/>
          <ac:spMkLst>
            <pc:docMk/>
            <pc:sldMk cId="2522849297" sldId="309"/>
            <ac:spMk id="8" creationId="{9A297797-5C89-4791-8204-AB071FA1FBCA}"/>
          </ac:spMkLst>
        </pc:spChg>
        <pc:spChg chg="add del">
          <ac:chgData name="Hanna Jokimies" userId="581245e2-c178-47c6-8151-866755671e29" providerId="ADAL" clId="{4C9F7EB8-5AC7-344D-BAE3-7C4DEAC0892F}" dt="2023-01-18T12:36:49.675" v="3040" actId="26606"/>
          <ac:spMkLst>
            <pc:docMk/>
            <pc:sldMk cId="2522849297" sldId="309"/>
            <ac:spMk id="9" creationId="{463EEC44-1BA3-44ED-81FC-A644B04B2A44}"/>
          </ac:spMkLst>
        </pc:spChg>
        <pc:spChg chg="del">
          <ac:chgData name="Hanna Jokimies" userId="581245e2-c178-47c6-8151-866755671e29" providerId="ADAL" clId="{4C9F7EB8-5AC7-344D-BAE3-7C4DEAC0892F}" dt="2023-01-18T12:36:39.527" v="3038"/>
          <ac:spMkLst>
            <pc:docMk/>
            <pc:sldMk cId="2522849297" sldId="309"/>
            <ac:spMk id="10" creationId="{569BBA9B-8F4E-4D2B-BEFA-41A475443377}"/>
          </ac:spMkLst>
        </pc:spChg>
        <pc:spChg chg="del">
          <ac:chgData name="Hanna Jokimies" userId="581245e2-c178-47c6-8151-866755671e29" providerId="ADAL" clId="{4C9F7EB8-5AC7-344D-BAE3-7C4DEAC0892F}" dt="2023-01-18T12:36:39.527" v="3038"/>
          <ac:spMkLst>
            <pc:docMk/>
            <pc:sldMk cId="2522849297" sldId="309"/>
            <ac:spMk id="12" creationId="{851012D1-8033-40B1-9EC0-91390FFC7403}"/>
          </ac:spMkLst>
        </pc:spChg>
        <pc:spChg chg="add del">
          <ac:chgData name="Hanna Jokimies" userId="581245e2-c178-47c6-8151-866755671e29" providerId="ADAL" clId="{4C9F7EB8-5AC7-344D-BAE3-7C4DEAC0892F}" dt="2023-01-18T12:36:54.488" v="3042" actId="26606"/>
          <ac:spMkLst>
            <pc:docMk/>
            <pc:sldMk cId="2522849297" sldId="309"/>
            <ac:spMk id="13" creationId="{8B9AA7C6-5E5A-498E-A6DF-A943376E09BC}"/>
          </ac:spMkLst>
        </pc:spChg>
        <pc:spChg chg="del">
          <ac:chgData name="Hanna Jokimies" userId="581245e2-c178-47c6-8151-866755671e29" providerId="ADAL" clId="{4C9F7EB8-5AC7-344D-BAE3-7C4DEAC0892F}" dt="2023-01-18T12:36:39.527" v="3038"/>
          <ac:spMkLst>
            <pc:docMk/>
            <pc:sldMk cId="2522849297" sldId="309"/>
            <ac:spMk id="14" creationId="{2E80C965-DB6D-4F81-9E9E-B027384D0BD6}"/>
          </ac:spMkLst>
        </pc:spChg>
        <pc:spChg chg="del">
          <ac:chgData name="Hanna Jokimies" userId="581245e2-c178-47c6-8151-866755671e29" providerId="ADAL" clId="{4C9F7EB8-5AC7-344D-BAE3-7C4DEAC0892F}" dt="2023-01-18T12:36:39.527" v="3038"/>
          <ac:spMkLst>
            <pc:docMk/>
            <pc:sldMk cId="2522849297" sldId="309"/>
            <ac:spMk id="16" creationId="{D291F021-C45C-4D44-A2B8-A789E386CC42}"/>
          </ac:spMkLst>
        </pc:spChg>
        <pc:spChg chg="add del">
          <ac:chgData name="Hanna Jokimies" userId="581245e2-c178-47c6-8151-866755671e29" providerId="ADAL" clId="{4C9F7EB8-5AC7-344D-BAE3-7C4DEAC0892F}" dt="2023-01-18T12:36:54.488" v="3042" actId="26606"/>
          <ac:spMkLst>
            <pc:docMk/>
            <pc:sldMk cId="2522849297" sldId="309"/>
            <ac:spMk id="18" creationId="{81E140AE-0ABF-47C8-BF32-7D2F0CF2BA44}"/>
          </ac:spMkLst>
        </pc:spChg>
        <pc:spChg chg="add del">
          <ac:chgData name="Hanna Jokimies" userId="581245e2-c178-47c6-8151-866755671e29" providerId="ADAL" clId="{4C9F7EB8-5AC7-344D-BAE3-7C4DEAC0892F}" dt="2023-01-18T12:36:54.488" v="3042" actId="26606"/>
          <ac:spMkLst>
            <pc:docMk/>
            <pc:sldMk cId="2522849297" sldId="309"/>
            <ac:spMk id="19" creationId="{CBC4F608-B4B8-48C3-9572-C0F061B1CD99}"/>
          </ac:spMkLst>
        </pc:spChg>
        <pc:spChg chg="add del">
          <ac:chgData name="Hanna Jokimies" userId="581245e2-c178-47c6-8151-866755671e29" providerId="ADAL" clId="{4C9F7EB8-5AC7-344D-BAE3-7C4DEAC0892F}" dt="2023-01-18T12:37:02.639" v="3044" actId="26606"/>
          <ac:spMkLst>
            <pc:docMk/>
            <pc:sldMk cId="2522849297" sldId="309"/>
            <ac:spMk id="21" creationId="{A52B99F1-B2DC-437E-A8A1-A57F2F29F8D1}"/>
          </ac:spMkLst>
        </pc:spChg>
        <pc:spChg chg="add del">
          <ac:chgData name="Hanna Jokimies" userId="581245e2-c178-47c6-8151-866755671e29" providerId="ADAL" clId="{4C9F7EB8-5AC7-344D-BAE3-7C4DEAC0892F}" dt="2023-01-18T12:37:02.639" v="3044" actId="26606"/>
          <ac:spMkLst>
            <pc:docMk/>
            <pc:sldMk cId="2522849297" sldId="309"/>
            <ac:spMk id="22" creationId="{55F8BA08-3E38-4B70-B93A-74F08E092206}"/>
          </ac:spMkLst>
        </pc:spChg>
        <pc:spChg chg="add del">
          <ac:chgData name="Hanna Jokimies" userId="581245e2-c178-47c6-8151-866755671e29" providerId="ADAL" clId="{4C9F7EB8-5AC7-344D-BAE3-7C4DEAC0892F}" dt="2023-01-18T12:37:02.639" v="3044" actId="26606"/>
          <ac:spMkLst>
            <pc:docMk/>
            <pc:sldMk cId="2522849297" sldId="309"/>
            <ac:spMk id="23" creationId="{357F1B33-79AB-4A71-8CEC-4546D709B8C8}"/>
          </ac:spMkLst>
        </pc:spChg>
        <pc:spChg chg="add">
          <ac:chgData name="Hanna Jokimies" userId="581245e2-c178-47c6-8151-866755671e29" providerId="ADAL" clId="{4C9F7EB8-5AC7-344D-BAE3-7C4DEAC0892F}" dt="2023-01-18T12:37:02.649" v="3045" actId="26606"/>
          <ac:spMkLst>
            <pc:docMk/>
            <pc:sldMk cId="2522849297" sldId="309"/>
            <ac:spMk id="25" creationId="{1C799903-48D5-4A31-A1A2-541072D9771E}"/>
          </ac:spMkLst>
        </pc:spChg>
        <pc:spChg chg="add">
          <ac:chgData name="Hanna Jokimies" userId="581245e2-c178-47c6-8151-866755671e29" providerId="ADAL" clId="{4C9F7EB8-5AC7-344D-BAE3-7C4DEAC0892F}" dt="2023-01-18T12:37:02.649" v="3045" actId="26606"/>
          <ac:spMkLst>
            <pc:docMk/>
            <pc:sldMk cId="2522849297" sldId="309"/>
            <ac:spMk id="26" creationId="{8EFFF109-FC58-4FD3-BE05-9775A1310F55}"/>
          </ac:spMkLst>
        </pc:spChg>
        <pc:spChg chg="add">
          <ac:chgData name="Hanna Jokimies" userId="581245e2-c178-47c6-8151-866755671e29" providerId="ADAL" clId="{4C9F7EB8-5AC7-344D-BAE3-7C4DEAC0892F}" dt="2023-01-18T12:37:02.649" v="3045" actId="26606"/>
          <ac:spMkLst>
            <pc:docMk/>
            <pc:sldMk cId="2522849297" sldId="309"/>
            <ac:spMk id="27" creationId="{E1B96AD6-92A9-4273-A62B-96A1C3E0BA95}"/>
          </ac:spMkLst>
        </pc:spChg>
        <pc:spChg chg="add">
          <ac:chgData name="Hanna Jokimies" userId="581245e2-c178-47c6-8151-866755671e29" providerId="ADAL" clId="{4C9F7EB8-5AC7-344D-BAE3-7C4DEAC0892F}" dt="2023-01-18T12:37:02.649" v="3045" actId="26606"/>
          <ac:spMkLst>
            <pc:docMk/>
            <pc:sldMk cId="2522849297" sldId="309"/>
            <ac:spMk id="28" creationId="{463EEC44-1BA3-44ED-81FC-A644B04B2A44}"/>
          </ac:spMkLst>
        </pc:spChg>
        <pc:grpChg chg="add del">
          <ac:chgData name="Hanna Jokimies" userId="581245e2-c178-47c6-8151-866755671e29" providerId="ADAL" clId="{4C9F7EB8-5AC7-344D-BAE3-7C4DEAC0892F}" dt="2023-01-18T12:36:54.488" v="3042" actId="26606"/>
          <ac:grpSpMkLst>
            <pc:docMk/>
            <pc:sldMk cId="2522849297" sldId="309"/>
            <ac:grpSpMk id="15" creationId="{83EAB11A-76F7-48F4-9B4F-5BFDF4BF9670}"/>
          </ac:grpSpMkLst>
        </pc:grpChg>
      </pc:sldChg>
      <pc:sldChg chg="addSp delSp modSp add mod setBg delDesignElem">
        <pc:chgData name="Hanna Jokimies" userId="581245e2-c178-47c6-8151-866755671e29" providerId="ADAL" clId="{4C9F7EB8-5AC7-344D-BAE3-7C4DEAC0892F}" dt="2023-01-24T08:26:11.765" v="14863" actId="20577"/>
        <pc:sldMkLst>
          <pc:docMk/>
          <pc:sldMk cId="1593251256" sldId="310"/>
        </pc:sldMkLst>
        <pc:spChg chg="mod">
          <ac:chgData name="Hanna Jokimies" userId="581245e2-c178-47c6-8151-866755671e29" providerId="ADAL" clId="{4C9F7EB8-5AC7-344D-BAE3-7C4DEAC0892F}" dt="2023-01-23T16:50:17.295" v="14498" actId="14100"/>
          <ac:spMkLst>
            <pc:docMk/>
            <pc:sldMk cId="1593251256" sldId="310"/>
            <ac:spMk id="2" creationId="{FA537E18-D580-B24F-802A-6393BDAA5511}"/>
          </ac:spMkLst>
        </pc:spChg>
        <pc:spChg chg="mod">
          <ac:chgData name="Hanna Jokimies" userId="581245e2-c178-47c6-8151-866755671e29" providerId="ADAL" clId="{4C9F7EB8-5AC7-344D-BAE3-7C4DEAC0892F}" dt="2023-01-24T08:26:11.765" v="14863" actId="20577"/>
          <ac:spMkLst>
            <pc:docMk/>
            <pc:sldMk cId="1593251256" sldId="310"/>
            <ac:spMk id="3" creationId="{4B00CA83-D4A5-8840-9FC3-288DA470A831}"/>
          </ac:spMkLst>
        </pc:spChg>
        <pc:spChg chg="add">
          <ac:chgData name="Hanna Jokimies" userId="581245e2-c178-47c6-8151-866755671e29" providerId="ADAL" clId="{4C9F7EB8-5AC7-344D-BAE3-7C4DEAC0892F}" dt="2023-01-23T15:52:54.885" v="13954" actId="26606"/>
          <ac:spMkLst>
            <pc:docMk/>
            <pc:sldMk cId="1593251256" sldId="310"/>
            <ac:spMk id="5" creationId="{17718681-A12E-49D6-9925-DD7C68176D61}"/>
          </ac:spMkLst>
        </pc:spChg>
        <pc:spChg chg="add">
          <ac:chgData name="Hanna Jokimies" userId="581245e2-c178-47c6-8151-866755671e29" providerId="ADAL" clId="{4C9F7EB8-5AC7-344D-BAE3-7C4DEAC0892F}" dt="2023-01-23T15:52:54.885" v="13954" actId="26606"/>
          <ac:spMkLst>
            <pc:docMk/>
            <pc:sldMk cId="1593251256" sldId="310"/>
            <ac:spMk id="6" creationId="{FBD77573-9EF2-4C35-8285-A1CF6FBB0EA5}"/>
          </ac:spMkLst>
        </pc:spChg>
        <pc:spChg chg="del">
          <ac:chgData name="Hanna Jokimies" userId="581245e2-c178-47c6-8151-866755671e29" providerId="ADAL" clId="{4C9F7EB8-5AC7-344D-BAE3-7C4DEAC0892F}" dt="2023-01-18T12:37:44.575" v="3067"/>
          <ac:spMkLst>
            <pc:docMk/>
            <pc:sldMk cId="1593251256" sldId="310"/>
            <ac:spMk id="8" creationId="{17718681-A12E-49D6-9925-DD7C68176D61}"/>
          </ac:spMkLst>
        </pc:spChg>
        <pc:spChg chg="del">
          <ac:chgData name="Hanna Jokimies" userId="581245e2-c178-47c6-8151-866755671e29" providerId="ADAL" clId="{4C9F7EB8-5AC7-344D-BAE3-7C4DEAC0892F}" dt="2023-01-18T12:37:44.575" v="3067"/>
          <ac:spMkLst>
            <pc:docMk/>
            <pc:sldMk cId="1593251256" sldId="310"/>
            <ac:spMk id="10" creationId="{FBD77573-9EF2-4C35-8285-A1CF6FBB0EA5}"/>
          </ac:spMkLst>
        </pc:spChg>
      </pc:sldChg>
      <pc:sldChg chg="addSp delSp modSp add mod setBg delDesignElem">
        <pc:chgData name="Hanna Jokimies" userId="581245e2-c178-47c6-8151-866755671e29" providerId="ADAL" clId="{4C9F7EB8-5AC7-344D-BAE3-7C4DEAC0892F}" dt="2023-01-24T08:30:05.558" v="14915" actId="20577"/>
        <pc:sldMkLst>
          <pc:docMk/>
          <pc:sldMk cId="2553612894" sldId="311"/>
        </pc:sldMkLst>
        <pc:spChg chg="mod">
          <ac:chgData name="Hanna Jokimies" userId="581245e2-c178-47c6-8151-866755671e29" providerId="ADAL" clId="{4C9F7EB8-5AC7-344D-BAE3-7C4DEAC0892F}" dt="2023-01-23T16:55:51.785" v="14532" actId="255"/>
          <ac:spMkLst>
            <pc:docMk/>
            <pc:sldMk cId="2553612894" sldId="311"/>
            <ac:spMk id="2" creationId="{F601E731-E244-F14D-AF60-5A55EAD3F3D2}"/>
          </ac:spMkLst>
        </pc:spChg>
        <pc:spChg chg="mod">
          <ac:chgData name="Hanna Jokimies" userId="581245e2-c178-47c6-8151-866755671e29" providerId="ADAL" clId="{4C9F7EB8-5AC7-344D-BAE3-7C4DEAC0892F}" dt="2023-01-24T08:30:05.558" v="14915" actId="20577"/>
          <ac:spMkLst>
            <pc:docMk/>
            <pc:sldMk cId="2553612894" sldId="311"/>
            <ac:spMk id="3" creationId="{F5E2BECC-ACFF-894C-AEF2-B0698594E88E}"/>
          </ac:spMkLst>
        </pc:spChg>
        <pc:spChg chg="add del">
          <ac:chgData name="Hanna Jokimies" userId="581245e2-c178-47c6-8151-866755671e29" providerId="ADAL" clId="{4C9F7EB8-5AC7-344D-BAE3-7C4DEAC0892F}" dt="2023-01-18T12:45:40.603" v="3191" actId="26606"/>
          <ac:spMkLst>
            <pc:docMk/>
            <pc:sldMk cId="2553612894" sldId="311"/>
            <ac:spMk id="8" creationId="{081EA652-8C6A-4E69-BEB9-170809474553}"/>
          </ac:spMkLst>
        </pc:spChg>
        <pc:spChg chg="add del">
          <ac:chgData name="Hanna Jokimies" userId="581245e2-c178-47c6-8151-866755671e29" providerId="ADAL" clId="{4C9F7EB8-5AC7-344D-BAE3-7C4DEAC0892F}" dt="2023-01-18T12:45:40.603" v="3191" actId="26606"/>
          <ac:spMkLst>
            <pc:docMk/>
            <pc:sldMk cId="2553612894" sldId="311"/>
            <ac:spMk id="10" creationId="{5298780A-33B9-4EA2-8F67-DE68AD62841B}"/>
          </ac:spMkLst>
        </pc:spChg>
        <pc:spChg chg="add del">
          <ac:chgData name="Hanna Jokimies" userId="581245e2-c178-47c6-8151-866755671e29" providerId="ADAL" clId="{4C9F7EB8-5AC7-344D-BAE3-7C4DEAC0892F}" dt="2023-01-18T12:45:40.603" v="3191" actId="26606"/>
          <ac:spMkLst>
            <pc:docMk/>
            <pc:sldMk cId="2553612894" sldId="311"/>
            <ac:spMk id="12" creationId="{7F488E8B-4E1E-4402-8935-D4E6C02615C7}"/>
          </ac:spMkLst>
        </pc:spChg>
        <pc:spChg chg="add del">
          <ac:chgData name="Hanna Jokimies" userId="581245e2-c178-47c6-8151-866755671e29" providerId="ADAL" clId="{4C9F7EB8-5AC7-344D-BAE3-7C4DEAC0892F}" dt="2023-01-18T12:45:49.851" v="3193" actId="26606"/>
          <ac:spMkLst>
            <pc:docMk/>
            <pc:sldMk cId="2553612894" sldId="311"/>
            <ac:spMk id="16" creationId="{2515456E-B1B1-48C1-8164-7E567F5D40D4}"/>
          </ac:spMkLst>
        </pc:spChg>
        <pc:spChg chg="add del">
          <ac:chgData name="Hanna Jokimies" userId="581245e2-c178-47c6-8151-866755671e29" providerId="ADAL" clId="{4C9F7EB8-5AC7-344D-BAE3-7C4DEAC0892F}" dt="2023-01-18T12:45:49.851" v="3193" actId="26606"/>
          <ac:spMkLst>
            <pc:docMk/>
            <pc:sldMk cId="2553612894" sldId="311"/>
            <ac:spMk id="17" creationId="{D237ACD7-8629-4014-83AF-339EDD87E996}"/>
          </ac:spMkLst>
        </pc:spChg>
        <pc:spChg chg="add del">
          <ac:chgData name="Hanna Jokimies" userId="581245e2-c178-47c6-8151-866755671e29" providerId="ADAL" clId="{4C9F7EB8-5AC7-344D-BAE3-7C4DEAC0892F}" dt="2023-01-18T12:45:49.851" v="3193" actId="26606"/>
          <ac:spMkLst>
            <pc:docMk/>
            <pc:sldMk cId="2553612894" sldId="311"/>
            <ac:spMk id="18" creationId="{0AC3A952-2574-44E9-9C98-DBC27EE14160}"/>
          </ac:spMkLst>
        </pc:spChg>
        <pc:spChg chg="del">
          <ac:chgData name="Hanna Jokimies" userId="581245e2-c178-47c6-8151-866755671e29" providerId="ADAL" clId="{4C9F7EB8-5AC7-344D-BAE3-7C4DEAC0892F}" dt="2023-01-18T12:42:02.619" v="3079"/>
          <ac:spMkLst>
            <pc:docMk/>
            <pc:sldMk cId="2553612894" sldId="311"/>
            <ac:spMk id="25" creationId="{1C799903-48D5-4A31-A1A2-541072D9771E}"/>
          </ac:spMkLst>
        </pc:spChg>
        <pc:spChg chg="del">
          <ac:chgData name="Hanna Jokimies" userId="581245e2-c178-47c6-8151-866755671e29" providerId="ADAL" clId="{4C9F7EB8-5AC7-344D-BAE3-7C4DEAC0892F}" dt="2023-01-18T12:42:02.619" v="3079"/>
          <ac:spMkLst>
            <pc:docMk/>
            <pc:sldMk cId="2553612894" sldId="311"/>
            <ac:spMk id="26" creationId="{8EFFF109-FC58-4FD3-BE05-9775A1310F55}"/>
          </ac:spMkLst>
        </pc:spChg>
        <pc:spChg chg="del">
          <ac:chgData name="Hanna Jokimies" userId="581245e2-c178-47c6-8151-866755671e29" providerId="ADAL" clId="{4C9F7EB8-5AC7-344D-BAE3-7C4DEAC0892F}" dt="2023-01-18T12:42:02.619" v="3079"/>
          <ac:spMkLst>
            <pc:docMk/>
            <pc:sldMk cId="2553612894" sldId="311"/>
            <ac:spMk id="27" creationId="{E1B96AD6-92A9-4273-A62B-96A1C3E0BA95}"/>
          </ac:spMkLst>
        </pc:spChg>
        <pc:spChg chg="del">
          <ac:chgData name="Hanna Jokimies" userId="581245e2-c178-47c6-8151-866755671e29" providerId="ADAL" clId="{4C9F7EB8-5AC7-344D-BAE3-7C4DEAC0892F}" dt="2023-01-18T12:42:02.619" v="3079"/>
          <ac:spMkLst>
            <pc:docMk/>
            <pc:sldMk cId="2553612894" sldId="311"/>
            <ac:spMk id="28" creationId="{463EEC44-1BA3-44ED-81FC-A644B04B2A44}"/>
          </ac:spMkLst>
        </pc:spChg>
        <pc:spChg chg="add del">
          <ac:chgData name="Hanna Jokimies" userId="581245e2-c178-47c6-8151-866755671e29" providerId="ADAL" clId="{4C9F7EB8-5AC7-344D-BAE3-7C4DEAC0892F}" dt="2023-01-18T12:45:53.258" v="3195" actId="26606"/>
          <ac:spMkLst>
            <pc:docMk/>
            <pc:sldMk cId="2553612894" sldId="311"/>
            <ac:spMk id="32" creationId="{15911E3A-C35B-4EF7-A355-B84E9A14AF4D}"/>
          </ac:spMkLst>
        </pc:spChg>
        <pc:spChg chg="add del">
          <ac:chgData name="Hanna Jokimies" userId="581245e2-c178-47c6-8151-866755671e29" providerId="ADAL" clId="{4C9F7EB8-5AC7-344D-BAE3-7C4DEAC0892F}" dt="2023-01-18T12:45:56.689" v="3197" actId="26606"/>
          <ac:spMkLst>
            <pc:docMk/>
            <pc:sldMk cId="2553612894" sldId="311"/>
            <ac:spMk id="48" creationId="{B72AC948-0302-47F8-8507-14B8D9BC74ED}"/>
          </ac:spMkLst>
        </pc:spChg>
        <pc:spChg chg="add del">
          <ac:chgData name="Hanna Jokimies" userId="581245e2-c178-47c6-8151-866755671e29" providerId="ADAL" clId="{4C9F7EB8-5AC7-344D-BAE3-7C4DEAC0892F}" dt="2023-01-18T12:45:56.689" v="3197" actId="26606"/>
          <ac:spMkLst>
            <pc:docMk/>
            <pc:sldMk cId="2553612894" sldId="311"/>
            <ac:spMk id="51" creationId="{6C132392-D5FF-4588-8FA1-5BAD77BF6464}"/>
          </ac:spMkLst>
        </pc:spChg>
        <pc:spChg chg="add del">
          <ac:chgData name="Hanna Jokimies" userId="581245e2-c178-47c6-8151-866755671e29" providerId="ADAL" clId="{4C9F7EB8-5AC7-344D-BAE3-7C4DEAC0892F}" dt="2023-01-18T12:45:56.689" v="3197" actId="26606"/>
          <ac:spMkLst>
            <pc:docMk/>
            <pc:sldMk cId="2553612894" sldId="311"/>
            <ac:spMk id="52" creationId="{C7EAC045-695C-4E73-9B7C-AFD6FB22DA20}"/>
          </ac:spMkLst>
        </pc:spChg>
        <pc:spChg chg="add del">
          <ac:chgData name="Hanna Jokimies" userId="581245e2-c178-47c6-8151-866755671e29" providerId="ADAL" clId="{4C9F7EB8-5AC7-344D-BAE3-7C4DEAC0892F}" dt="2023-01-18T12:46:00.371" v="3199" actId="26606"/>
          <ac:spMkLst>
            <pc:docMk/>
            <pc:sldMk cId="2553612894" sldId="311"/>
            <ac:spMk id="55" creationId="{8D70B121-56F4-4848-B38B-182089D909FA}"/>
          </ac:spMkLst>
        </pc:spChg>
        <pc:spChg chg="add del">
          <ac:chgData name="Hanna Jokimies" userId="581245e2-c178-47c6-8151-866755671e29" providerId="ADAL" clId="{4C9F7EB8-5AC7-344D-BAE3-7C4DEAC0892F}" dt="2023-01-23T16:55:13.263" v="14529" actId="26606"/>
          <ac:spMkLst>
            <pc:docMk/>
            <pc:sldMk cId="2553612894" sldId="311"/>
            <ac:spMk id="58" creationId="{6A8AAC95-3719-4BCD-B710-4160043D9237}"/>
          </ac:spMkLst>
        </pc:spChg>
        <pc:spChg chg="add del">
          <ac:chgData name="Hanna Jokimies" userId="581245e2-c178-47c6-8151-866755671e29" providerId="ADAL" clId="{4C9F7EB8-5AC7-344D-BAE3-7C4DEAC0892F}" dt="2023-01-23T16:55:13.263" v="14529" actId="26606"/>
          <ac:spMkLst>
            <pc:docMk/>
            <pc:sldMk cId="2553612894" sldId="311"/>
            <ac:spMk id="59" creationId="{73A6D7BA-50E4-42FE-A0E3-FC42B7EC4372}"/>
          </ac:spMkLst>
        </pc:spChg>
        <pc:spChg chg="add">
          <ac:chgData name="Hanna Jokimies" userId="581245e2-c178-47c6-8151-866755671e29" providerId="ADAL" clId="{4C9F7EB8-5AC7-344D-BAE3-7C4DEAC0892F}" dt="2023-01-23T16:55:13.263" v="14529" actId="26606"/>
          <ac:spMkLst>
            <pc:docMk/>
            <pc:sldMk cId="2553612894" sldId="311"/>
            <ac:spMk id="61" creationId="{BE0C1D5B-DAD5-442B-92B7-5C2B73978D20}"/>
          </ac:spMkLst>
        </pc:spChg>
        <pc:spChg chg="add del">
          <ac:chgData name="Hanna Jokimies" userId="581245e2-c178-47c6-8151-866755671e29" providerId="ADAL" clId="{4C9F7EB8-5AC7-344D-BAE3-7C4DEAC0892F}" dt="2023-01-23T16:54:45.111" v="14528" actId="26606"/>
          <ac:spMkLst>
            <pc:docMk/>
            <pc:sldMk cId="2553612894" sldId="311"/>
            <ac:spMk id="64" creationId="{C2554CA6-288E-4202-BC52-2E5A8F0C0AED}"/>
          </ac:spMkLst>
        </pc:spChg>
        <pc:spChg chg="add del">
          <ac:chgData name="Hanna Jokimies" userId="581245e2-c178-47c6-8151-866755671e29" providerId="ADAL" clId="{4C9F7EB8-5AC7-344D-BAE3-7C4DEAC0892F}" dt="2023-01-23T16:54:45.111" v="14528" actId="26606"/>
          <ac:spMkLst>
            <pc:docMk/>
            <pc:sldMk cId="2553612894" sldId="311"/>
            <ac:spMk id="66" creationId="{B10BB131-AC8E-4A8E-A5D1-36260F720C3B}"/>
          </ac:spMkLst>
        </pc:spChg>
        <pc:spChg chg="add del">
          <ac:chgData name="Hanna Jokimies" userId="581245e2-c178-47c6-8151-866755671e29" providerId="ADAL" clId="{4C9F7EB8-5AC7-344D-BAE3-7C4DEAC0892F}" dt="2023-01-23T16:54:45.111" v="14528" actId="26606"/>
          <ac:spMkLst>
            <pc:docMk/>
            <pc:sldMk cId="2553612894" sldId="311"/>
            <ac:spMk id="68" creationId="{5B7778FC-632E-4DCA-A7CB-0D7731CCF970}"/>
          </ac:spMkLst>
        </pc:spChg>
        <pc:spChg chg="add del">
          <ac:chgData name="Hanna Jokimies" userId="581245e2-c178-47c6-8151-866755671e29" providerId="ADAL" clId="{4C9F7EB8-5AC7-344D-BAE3-7C4DEAC0892F}" dt="2023-01-23T16:54:45.111" v="14528" actId="26606"/>
          <ac:spMkLst>
            <pc:docMk/>
            <pc:sldMk cId="2553612894" sldId="311"/>
            <ac:spMk id="70" creationId="{FA23A907-97FB-4A8F-880A-DD77401C4296}"/>
          </ac:spMkLst>
        </pc:spChg>
        <pc:grpChg chg="add del">
          <ac:chgData name="Hanna Jokimies" userId="581245e2-c178-47c6-8151-866755671e29" providerId="ADAL" clId="{4C9F7EB8-5AC7-344D-BAE3-7C4DEAC0892F}" dt="2023-01-18T12:45:53.258" v="3195" actId="26606"/>
          <ac:grpSpMkLst>
            <pc:docMk/>
            <pc:sldMk cId="2553612894" sldId="311"/>
            <ac:grpSpMk id="33" creationId="{5F8A7F7F-DD1A-4F41-98AC-B9CE2A620CDC}"/>
          </ac:grpSpMkLst>
        </pc:grpChg>
        <pc:grpChg chg="add del">
          <ac:chgData name="Hanna Jokimies" userId="581245e2-c178-47c6-8151-866755671e29" providerId="ADAL" clId="{4C9F7EB8-5AC7-344D-BAE3-7C4DEAC0892F}" dt="2023-01-18T12:45:53.258" v="3195" actId="26606"/>
          <ac:grpSpMkLst>
            <pc:docMk/>
            <pc:sldMk cId="2553612894" sldId="311"/>
            <ac:grpSpMk id="37" creationId="{E21ADB3D-AD65-44B4-847D-5E90E90A5D16}"/>
          </ac:grpSpMkLst>
        </pc:grpChg>
        <pc:grpChg chg="add del">
          <ac:chgData name="Hanna Jokimies" userId="581245e2-c178-47c6-8151-866755671e29" providerId="ADAL" clId="{4C9F7EB8-5AC7-344D-BAE3-7C4DEAC0892F}" dt="2023-01-18T12:45:56.689" v="3197" actId="26606"/>
          <ac:grpSpMkLst>
            <pc:docMk/>
            <pc:sldMk cId="2553612894" sldId="311"/>
            <ac:grpSpMk id="49" creationId="{35E49727-ABCF-4829-A82A-72062E73A35B}"/>
          </ac:grpSpMkLst>
        </pc:grpChg>
        <pc:grpChg chg="add del">
          <ac:chgData name="Hanna Jokimies" userId="581245e2-c178-47c6-8151-866755671e29" providerId="ADAL" clId="{4C9F7EB8-5AC7-344D-BAE3-7C4DEAC0892F}" dt="2023-01-18T12:45:56.689" v="3197" actId="26606"/>
          <ac:grpSpMkLst>
            <pc:docMk/>
            <pc:sldMk cId="2553612894" sldId="311"/>
            <ac:grpSpMk id="53" creationId="{FD47CE07-4A2E-4A4A-BB03-79FD398547EF}"/>
          </ac:grpSpMkLst>
        </pc:grpChg>
        <pc:picChg chg="add mod">
          <ac:chgData name="Hanna Jokimies" userId="581245e2-c178-47c6-8151-866755671e29" providerId="ADAL" clId="{4C9F7EB8-5AC7-344D-BAE3-7C4DEAC0892F}" dt="2023-01-23T16:55:59.443" v="14533" actId="1076"/>
          <ac:picMkLst>
            <pc:docMk/>
            <pc:sldMk cId="2553612894" sldId="311"/>
            <ac:picMk id="63" creationId="{ACE86A9F-E95E-CC98-3CB3-307AE8326E4E}"/>
          </ac:picMkLst>
        </pc:picChg>
        <pc:cxnChg chg="add del">
          <ac:chgData name="Hanna Jokimies" userId="581245e2-c178-47c6-8151-866755671e29" providerId="ADAL" clId="{4C9F7EB8-5AC7-344D-BAE3-7C4DEAC0892F}" dt="2023-01-18T12:45:40.603" v="3191" actId="26606"/>
          <ac:cxnSpMkLst>
            <pc:docMk/>
            <pc:sldMk cId="2553612894" sldId="311"/>
            <ac:cxnSpMk id="14" creationId="{23AAC9B5-8015-485C-ACF9-A750390E9A56}"/>
          </ac:cxnSpMkLst>
        </pc:cxnChg>
        <pc:cxnChg chg="add del">
          <ac:chgData name="Hanna Jokimies" userId="581245e2-c178-47c6-8151-866755671e29" providerId="ADAL" clId="{4C9F7EB8-5AC7-344D-BAE3-7C4DEAC0892F}" dt="2023-01-18T12:46:00.371" v="3199" actId="26606"/>
          <ac:cxnSpMkLst>
            <pc:docMk/>
            <pc:sldMk cId="2553612894" sldId="311"/>
            <ac:cxnSpMk id="56" creationId="{2D72A2C9-F3CA-4216-8BAD-FA4C970C3C4E}"/>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01505-3735-4E48-B263-1A2FF5F46D39}" type="doc">
      <dgm:prSet loTypeId="urn:microsoft.com/office/officeart/2005/8/layout/target1" loCatId="relationship" qsTypeId="urn:microsoft.com/office/officeart/2005/8/quickstyle/simple1" qsCatId="simple" csTypeId="urn:microsoft.com/office/officeart/2005/8/colors/accent1_2" csCatId="accent1" phldr="1"/>
      <dgm:spPr/>
    </dgm:pt>
    <dgm:pt modelId="{7D949D46-CE36-3744-8E4B-B4D455817911}">
      <dgm:prSet phldrT="[Teksti]" custT="1"/>
      <dgm:spPr/>
      <dgm:t>
        <a:bodyPr/>
        <a:lstStyle/>
        <a:p>
          <a:r>
            <a:rPr lang="fi-FI" sz="1000" b="1" dirty="0"/>
            <a:t>Kuntiin vietävät – HYTE-työhön vietävät asiat/ilmiöt: Eksote 1, Kymsote 2</a:t>
          </a:r>
        </a:p>
      </dgm:t>
    </dgm:pt>
    <dgm:pt modelId="{1EBF3948-F3B5-8E42-AC19-A78808A64765}" type="parTrans" cxnId="{EED92D12-2734-BA44-8FD4-191DCFBF4D49}">
      <dgm:prSet/>
      <dgm:spPr/>
      <dgm:t>
        <a:bodyPr/>
        <a:lstStyle/>
        <a:p>
          <a:endParaRPr lang="fi-FI"/>
        </a:p>
      </dgm:t>
    </dgm:pt>
    <dgm:pt modelId="{791D3BA8-A49E-4E43-95AC-106BB1337620}" type="sibTrans" cxnId="{EED92D12-2734-BA44-8FD4-191DCFBF4D49}">
      <dgm:prSet/>
      <dgm:spPr/>
      <dgm:t>
        <a:bodyPr/>
        <a:lstStyle/>
        <a:p>
          <a:endParaRPr lang="fi-FI"/>
        </a:p>
      </dgm:t>
    </dgm:pt>
    <dgm:pt modelId="{8D791198-CE3C-A442-B64B-155733442D78}">
      <dgm:prSet phldrT="[Teksti]" custT="1"/>
      <dgm:spPr/>
      <dgm:t>
        <a:bodyPr/>
        <a:lstStyle/>
        <a:p>
          <a:r>
            <a:rPr lang="fi-FI" sz="1000" b="1" dirty="0"/>
            <a:t>Valtakunnallisesti edistettävät asia/ilmiöt: Eksote 3, Kymsote 1</a:t>
          </a:r>
        </a:p>
      </dgm:t>
    </dgm:pt>
    <dgm:pt modelId="{34ED2203-7FA6-FB43-9B05-EFCC33C35E90}" type="parTrans" cxnId="{25815919-8B14-AA4B-BBA1-BE5703715B57}">
      <dgm:prSet/>
      <dgm:spPr/>
      <dgm:t>
        <a:bodyPr/>
        <a:lstStyle/>
        <a:p>
          <a:endParaRPr lang="fi-FI"/>
        </a:p>
      </dgm:t>
    </dgm:pt>
    <dgm:pt modelId="{8DA385CB-0230-B74C-9CA1-D4BBFBE6F7F5}" type="sibTrans" cxnId="{25815919-8B14-AA4B-BBA1-BE5703715B57}">
      <dgm:prSet/>
      <dgm:spPr/>
      <dgm:t>
        <a:bodyPr/>
        <a:lstStyle/>
        <a:p>
          <a:endParaRPr lang="fi-FI"/>
        </a:p>
      </dgm:t>
    </dgm:pt>
    <dgm:pt modelId="{31DAA202-64B4-1C4C-9E38-116435742BE0}">
      <dgm:prSet phldrT="[Teksti]" custT="1"/>
      <dgm:spPr/>
      <dgm:t>
        <a:bodyPr/>
        <a:lstStyle/>
        <a:p>
          <a:r>
            <a:rPr lang="fi-FI" sz="1000" b="1" dirty="0"/>
            <a:t>Organisaatiotason asiat/ilmiöt: Eksote 6, Kymsote 18</a:t>
          </a:r>
        </a:p>
      </dgm:t>
    </dgm:pt>
    <dgm:pt modelId="{BAC42BE3-3ED0-7C47-B6A3-0F27A0883807}" type="sibTrans" cxnId="{8D329FFE-D2D0-1245-AC21-358A8A92A05C}">
      <dgm:prSet/>
      <dgm:spPr/>
      <dgm:t>
        <a:bodyPr/>
        <a:lstStyle/>
        <a:p>
          <a:endParaRPr lang="fi-FI"/>
        </a:p>
      </dgm:t>
    </dgm:pt>
    <dgm:pt modelId="{17E9BF5E-8619-4042-9530-935AA08DBB2A}" type="parTrans" cxnId="{8D329FFE-D2D0-1245-AC21-358A8A92A05C}">
      <dgm:prSet/>
      <dgm:spPr/>
      <dgm:t>
        <a:bodyPr/>
        <a:lstStyle/>
        <a:p>
          <a:endParaRPr lang="fi-FI"/>
        </a:p>
      </dgm:t>
    </dgm:pt>
    <dgm:pt modelId="{556D970D-32C4-9143-A083-FDFF8526D23F}" type="pres">
      <dgm:prSet presAssocID="{DA101505-3735-4E48-B263-1A2FF5F46D39}" presName="composite" presStyleCnt="0">
        <dgm:presLayoutVars>
          <dgm:chMax val="5"/>
          <dgm:dir/>
          <dgm:resizeHandles val="exact"/>
        </dgm:presLayoutVars>
      </dgm:prSet>
      <dgm:spPr/>
    </dgm:pt>
    <dgm:pt modelId="{FE4FAAFE-696D-8C43-A4A3-10FFE98E55C6}" type="pres">
      <dgm:prSet presAssocID="{31DAA202-64B4-1C4C-9E38-116435742BE0}" presName="circle1" presStyleLbl="lnNode1" presStyleIdx="0" presStyleCnt="3"/>
      <dgm:spPr/>
    </dgm:pt>
    <dgm:pt modelId="{4CA10866-5C6B-EF44-B503-38A9EAE3B14E}" type="pres">
      <dgm:prSet presAssocID="{31DAA202-64B4-1C4C-9E38-116435742BE0}" presName="text1" presStyleLbl="revTx" presStyleIdx="0" presStyleCnt="3">
        <dgm:presLayoutVars>
          <dgm:bulletEnabled val="1"/>
        </dgm:presLayoutVars>
      </dgm:prSet>
      <dgm:spPr/>
    </dgm:pt>
    <dgm:pt modelId="{D10D1F00-4EF7-D540-8192-F6A3C19C09E4}" type="pres">
      <dgm:prSet presAssocID="{31DAA202-64B4-1C4C-9E38-116435742BE0}" presName="line1" presStyleLbl="callout" presStyleIdx="0" presStyleCnt="6"/>
      <dgm:spPr/>
    </dgm:pt>
    <dgm:pt modelId="{2CEBCEA8-8BF8-AC47-B68B-4DB361DEAB5C}" type="pres">
      <dgm:prSet presAssocID="{31DAA202-64B4-1C4C-9E38-116435742BE0}" presName="d1" presStyleLbl="callout" presStyleIdx="1" presStyleCnt="6"/>
      <dgm:spPr/>
    </dgm:pt>
    <dgm:pt modelId="{9F5ACD29-0677-4443-BC5B-2792AF7CDC3C}" type="pres">
      <dgm:prSet presAssocID="{7D949D46-CE36-3744-8E4B-B4D455817911}" presName="circle2" presStyleLbl="lnNode1" presStyleIdx="1" presStyleCnt="3"/>
      <dgm:spPr/>
    </dgm:pt>
    <dgm:pt modelId="{5F36BC21-71D0-D14E-AFD5-C77F759B290D}" type="pres">
      <dgm:prSet presAssocID="{7D949D46-CE36-3744-8E4B-B4D455817911}" presName="text2" presStyleLbl="revTx" presStyleIdx="1" presStyleCnt="3">
        <dgm:presLayoutVars>
          <dgm:bulletEnabled val="1"/>
        </dgm:presLayoutVars>
      </dgm:prSet>
      <dgm:spPr/>
    </dgm:pt>
    <dgm:pt modelId="{5B522D7A-333C-7648-BF0E-08D65F133356}" type="pres">
      <dgm:prSet presAssocID="{7D949D46-CE36-3744-8E4B-B4D455817911}" presName="line2" presStyleLbl="callout" presStyleIdx="2" presStyleCnt="6"/>
      <dgm:spPr/>
    </dgm:pt>
    <dgm:pt modelId="{AE26D7BB-F4EA-A347-BF01-F9A3A2636637}" type="pres">
      <dgm:prSet presAssocID="{7D949D46-CE36-3744-8E4B-B4D455817911}" presName="d2" presStyleLbl="callout" presStyleIdx="3" presStyleCnt="6"/>
      <dgm:spPr/>
    </dgm:pt>
    <dgm:pt modelId="{5BCF7F85-3EC6-5D49-A8B0-0CFF8C8E055E}" type="pres">
      <dgm:prSet presAssocID="{8D791198-CE3C-A442-B64B-155733442D78}" presName="circle3" presStyleLbl="lnNode1" presStyleIdx="2" presStyleCnt="3" custScaleX="99597" custScaleY="99675"/>
      <dgm:spPr/>
    </dgm:pt>
    <dgm:pt modelId="{AB72FCCC-1D5E-7D49-8876-B6B21122C915}" type="pres">
      <dgm:prSet presAssocID="{8D791198-CE3C-A442-B64B-155733442D78}" presName="text3" presStyleLbl="revTx" presStyleIdx="2" presStyleCnt="3" custLinFactNeighborX="-969" custLinFactNeighborY="18264">
        <dgm:presLayoutVars>
          <dgm:bulletEnabled val="1"/>
        </dgm:presLayoutVars>
      </dgm:prSet>
      <dgm:spPr/>
    </dgm:pt>
    <dgm:pt modelId="{D2A7DD9A-53DF-9747-A734-75C6758E2F3A}" type="pres">
      <dgm:prSet presAssocID="{8D791198-CE3C-A442-B64B-155733442D78}" presName="line3" presStyleLbl="callout" presStyleIdx="4" presStyleCnt="6"/>
      <dgm:spPr/>
    </dgm:pt>
    <dgm:pt modelId="{8678021E-4121-954A-A4BB-4DB892B541B6}" type="pres">
      <dgm:prSet presAssocID="{8D791198-CE3C-A442-B64B-155733442D78}" presName="d3" presStyleLbl="callout" presStyleIdx="5" presStyleCnt="6"/>
      <dgm:spPr/>
    </dgm:pt>
  </dgm:ptLst>
  <dgm:cxnLst>
    <dgm:cxn modelId="{EED92D12-2734-BA44-8FD4-191DCFBF4D49}" srcId="{DA101505-3735-4E48-B263-1A2FF5F46D39}" destId="{7D949D46-CE36-3744-8E4B-B4D455817911}" srcOrd="1" destOrd="0" parTransId="{1EBF3948-F3B5-8E42-AC19-A78808A64765}" sibTransId="{791D3BA8-A49E-4E43-95AC-106BB1337620}"/>
    <dgm:cxn modelId="{25815919-8B14-AA4B-BBA1-BE5703715B57}" srcId="{DA101505-3735-4E48-B263-1A2FF5F46D39}" destId="{8D791198-CE3C-A442-B64B-155733442D78}" srcOrd="2" destOrd="0" parTransId="{34ED2203-7FA6-FB43-9B05-EFCC33C35E90}" sibTransId="{8DA385CB-0230-B74C-9CA1-D4BBFBE6F7F5}"/>
    <dgm:cxn modelId="{20993028-7536-8244-91CC-ED2FD8C74C75}" type="presOf" srcId="{31DAA202-64B4-1C4C-9E38-116435742BE0}" destId="{4CA10866-5C6B-EF44-B503-38A9EAE3B14E}" srcOrd="0" destOrd="0" presId="urn:microsoft.com/office/officeart/2005/8/layout/target1"/>
    <dgm:cxn modelId="{C83D9237-4B89-5F4B-B740-06FCD9857336}" type="presOf" srcId="{7D949D46-CE36-3744-8E4B-B4D455817911}" destId="{5F36BC21-71D0-D14E-AFD5-C77F759B290D}" srcOrd="0" destOrd="0" presId="urn:microsoft.com/office/officeart/2005/8/layout/target1"/>
    <dgm:cxn modelId="{C66B9D77-CAB7-2246-BA6C-9F19608A5C02}" type="presOf" srcId="{DA101505-3735-4E48-B263-1A2FF5F46D39}" destId="{556D970D-32C4-9143-A083-FDFF8526D23F}" srcOrd="0" destOrd="0" presId="urn:microsoft.com/office/officeart/2005/8/layout/target1"/>
    <dgm:cxn modelId="{A54E84D5-7F99-B344-8EAB-ADC954162833}" type="presOf" srcId="{8D791198-CE3C-A442-B64B-155733442D78}" destId="{AB72FCCC-1D5E-7D49-8876-B6B21122C915}" srcOrd="0" destOrd="0" presId="urn:microsoft.com/office/officeart/2005/8/layout/target1"/>
    <dgm:cxn modelId="{8D329FFE-D2D0-1245-AC21-358A8A92A05C}" srcId="{DA101505-3735-4E48-B263-1A2FF5F46D39}" destId="{31DAA202-64B4-1C4C-9E38-116435742BE0}" srcOrd="0" destOrd="0" parTransId="{17E9BF5E-8619-4042-9530-935AA08DBB2A}" sibTransId="{BAC42BE3-3ED0-7C47-B6A3-0F27A0883807}"/>
    <dgm:cxn modelId="{5FAE6136-AA04-F84D-9C76-AA6C3EB15A58}" type="presParOf" srcId="{556D970D-32C4-9143-A083-FDFF8526D23F}" destId="{FE4FAAFE-696D-8C43-A4A3-10FFE98E55C6}" srcOrd="0" destOrd="0" presId="urn:microsoft.com/office/officeart/2005/8/layout/target1"/>
    <dgm:cxn modelId="{C99C916E-613C-5440-9BE7-62C61C72100E}" type="presParOf" srcId="{556D970D-32C4-9143-A083-FDFF8526D23F}" destId="{4CA10866-5C6B-EF44-B503-38A9EAE3B14E}" srcOrd="1" destOrd="0" presId="urn:microsoft.com/office/officeart/2005/8/layout/target1"/>
    <dgm:cxn modelId="{D8ED8404-E3FD-4A46-97B4-F12DE5D27F1E}" type="presParOf" srcId="{556D970D-32C4-9143-A083-FDFF8526D23F}" destId="{D10D1F00-4EF7-D540-8192-F6A3C19C09E4}" srcOrd="2" destOrd="0" presId="urn:microsoft.com/office/officeart/2005/8/layout/target1"/>
    <dgm:cxn modelId="{74B603A6-8EAB-ED47-B8DC-E68B7EB13CA9}" type="presParOf" srcId="{556D970D-32C4-9143-A083-FDFF8526D23F}" destId="{2CEBCEA8-8BF8-AC47-B68B-4DB361DEAB5C}" srcOrd="3" destOrd="0" presId="urn:microsoft.com/office/officeart/2005/8/layout/target1"/>
    <dgm:cxn modelId="{B4728F56-981C-D047-B92B-BA805C5CAEFC}" type="presParOf" srcId="{556D970D-32C4-9143-A083-FDFF8526D23F}" destId="{9F5ACD29-0677-4443-BC5B-2792AF7CDC3C}" srcOrd="4" destOrd="0" presId="urn:microsoft.com/office/officeart/2005/8/layout/target1"/>
    <dgm:cxn modelId="{115125CC-08F6-694F-92DA-1F7042B329E3}" type="presParOf" srcId="{556D970D-32C4-9143-A083-FDFF8526D23F}" destId="{5F36BC21-71D0-D14E-AFD5-C77F759B290D}" srcOrd="5" destOrd="0" presId="urn:microsoft.com/office/officeart/2005/8/layout/target1"/>
    <dgm:cxn modelId="{F4EA2F80-E218-3346-9009-2FBA68CDD860}" type="presParOf" srcId="{556D970D-32C4-9143-A083-FDFF8526D23F}" destId="{5B522D7A-333C-7648-BF0E-08D65F133356}" srcOrd="6" destOrd="0" presId="urn:microsoft.com/office/officeart/2005/8/layout/target1"/>
    <dgm:cxn modelId="{CE0F4174-DC61-5D46-96D1-2EADA166A135}" type="presParOf" srcId="{556D970D-32C4-9143-A083-FDFF8526D23F}" destId="{AE26D7BB-F4EA-A347-BF01-F9A3A2636637}" srcOrd="7" destOrd="0" presId="urn:microsoft.com/office/officeart/2005/8/layout/target1"/>
    <dgm:cxn modelId="{51F683B9-81D6-E642-9E60-06A4FD163082}" type="presParOf" srcId="{556D970D-32C4-9143-A083-FDFF8526D23F}" destId="{5BCF7F85-3EC6-5D49-A8B0-0CFF8C8E055E}" srcOrd="8" destOrd="0" presId="urn:microsoft.com/office/officeart/2005/8/layout/target1"/>
    <dgm:cxn modelId="{F9FB6FE5-1ABE-9C4A-A46E-99B3311D18EF}" type="presParOf" srcId="{556D970D-32C4-9143-A083-FDFF8526D23F}" destId="{AB72FCCC-1D5E-7D49-8876-B6B21122C915}" srcOrd="9" destOrd="0" presId="urn:microsoft.com/office/officeart/2005/8/layout/target1"/>
    <dgm:cxn modelId="{138320CE-473A-0D47-B967-65D2347D3465}" type="presParOf" srcId="{556D970D-32C4-9143-A083-FDFF8526D23F}" destId="{D2A7DD9A-53DF-9747-A734-75C6758E2F3A}" srcOrd="10" destOrd="0" presId="urn:microsoft.com/office/officeart/2005/8/layout/target1"/>
    <dgm:cxn modelId="{FD55CF59-FB2D-8341-B31A-8277612DB197}" type="presParOf" srcId="{556D970D-32C4-9143-A083-FDFF8526D23F}" destId="{8678021E-4121-954A-A4BB-4DB892B541B6}"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7F85-3EC6-5D49-A8B0-0CFF8C8E055E}">
      <dsp:nvSpPr>
        <dsp:cNvPr id="0" name=""/>
        <dsp:cNvSpPr/>
      </dsp:nvSpPr>
      <dsp:spPr>
        <a:xfrm>
          <a:off x="519316" y="768034"/>
          <a:ext cx="2278159" cy="2279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ACD29-0677-4443-BC5B-2792AF7CDC3C}">
      <dsp:nvSpPr>
        <dsp:cNvPr id="0" name=""/>
        <dsp:cNvSpPr/>
      </dsp:nvSpPr>
      <dsp:spPr>
        <a:xfrm>
          <a:off x="972182" y="1221793"/>
          <a:ext cx="1372426" cy="1372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FAAFE-696D-8C43-A4A3-10FFE98E55C6}">
      <dsp:nvSpPr>
        <dsp:cNvPr id="0" name=""/>
        <dsp:cNvSpPr/>
      </dsp:nvSpPr>
      <dsp:spPr>
        <a:xfrm>
          <a:off x="1429658" y="1679268"/>
          <a:ext cx="457475" cy="4574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10866-5C6B-EF44-B503-38A9EAE3B14E}">
      <dsp:nvSpPr>
        <dsp:cNvPr id="0" name=""/>
        <dsp:cNvSpPr/>
      </dsp:nvSpPr>
      <dsp:spPr>
        <a:xfrm>
          <a:off x="3183314" y="1858"/>
          <a:ext cx="1143688" cy="66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fi-FI" sz="1000" b="1" kern="1200" dirty="0"/>
            <a:t>Organisaatiotason asiat/ilmiöt: Eksote 6, Kymsote 18</a:t>
          </a:r>
        </a:p>
      </dsp:txBody>
      <dsp:txXfrm>
        <a:off x="3183314" y="1858"/>
        <a:ext cx="1143688" cy="667151"/>
      </dsp:txXfrm>
    </dsp:sp>
    <dsp:sp modelId="{D10D1F00-4EF7-D540-8192-F6A3C19C09E4}">
      <dsp:nvSpPr>
        <dsp:cNvPr id="0" name=""/>
        <dsp:cNvSpPr/>
      </dsp:nvSpPr>
      <dsp:spPr>
        <a:xfrm>
          <a:off x="2897392" y="335434"/>
          <a:ext cx="2859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EBCEA8-8BF8-AC47-B68B-4DB361DEAB5C}">
      <dsp:nvSpPr>
        <dsp:cNvPr id="0" name=""/>
        <dsp:cNvSpPr/>
      </dsp:nvSpPr>
      <dsp:spPr>
        <a:xfrm rot="5400000">
          <a:off x="1491227" y="502984"/>
          <a:ext cx="1572190" cy="123785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36BC21-71D0-D14E-AFD5-C77F759B290D}">
      <dsp:nvSpPr>
        <dsp:cNvPr id="0" name=""/>
        <dsp:cNvSpPr/>
      </dsp:nvSpPr>
      <dsp:spPr>
        <a:xfrm>
          <a:off x="3183314" y="669010"/>
          <a:ext cx="1143688" cy="66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fi-FI" sz="1000" b="1" kern="1200" dirty="0"/>
            <a:t>Kuntiin vietävät – HYTE-työhön vietävät asiat/ilmiöt: Eksote 1, Kymsote 2</a:t>
          </a:r>
        </a:p>
      </dsp:txBody>
      <dsp:txXfrm>
        <a:off x="3183314" y="669010"/>
        <a:ext cx="1143688" cy="667151"/>
      </dsp:txXfrm>
    </dsp:sp>
    <dsp:sp modelId="{5B522D7A-333C-7648-BF0E-08D65F133356}">
      <dsp:nvSpPr>
        <dsp:cNvPr id="0" name=""/>
        <dsp:cNvSpPr/>
      </dsp:nvSpPr>
      <dsp:spPr>
        <a:xfrm>
          <a:off x="2897392" y="1002586"/>
          <a:ext cx="2859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6D7BB-F4EA-A347-BF01-F9A3A2636637}">
      <dsp:nvSpPr>
        <dsp:cNvPr id="0" name=""/>
        <dsp:cNvSpPr/>
      </dsp:nvSpPr>
      <dsp:spPr>
        <a:xfrm rot="5400000">
          <a:off x="1828691" y="1159729"/>
          <a:ext cx="1225119" cy="90999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72FCCC-1D5E-7D49-8876-B6B21122C915}">
      <dsp:nvSpPr>
        <dsp:cNvPr id="0" name=""/>
        <dsp:cNvSpPr/>
      </dsp:nvSpPr>
      <dsp:spPr>
        <a:xfrm>
          <a:off x="3172232" y="1458010"/>
          <a:ext cx="1143688" cy="66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fi-FI" sz="1000" b="1" kern="1200" dirty="0"/>
            <a:t>Valtakunnallisesti edistettävät asia/ilmiöt: Eksote 3, Kymsote 1</a:t>
          </a:r>
        </a:p>
      </dsp:txBody>
      <dsp:txXfrm>
        <a:off x="3172232" y="1458010"/>
        <a:ext cx="1143688" cy="667151"/>
      </dsp:txXfrm>
    </dsp:sp>
    <dsp:sp modelId="{D2A7DD9A-53DF-9747-A734-75C6758E2F3A}">
      <dsp:nvSpPr>
        <dsp:cNvPr id="0" name=""/>
        <dsp:cNvSpPr/>
      </dsp:nvSpPr>
      <dsp:spPr>
        <a:xfrm>
          <a:off x="2897392" y="1669738"/>
          <a:ext cx="2859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8021E-4121-954A-A4BB-4DB892B541B6}">
      <dsp:nvSpPr>
        <dsp:cNvPr id="0" name=""/>
        <dsp:cNvSpPr/>
      </dsp:nvSpPr>
      <dsp:spPr>
        <a:xfrm rot="5400000">
          <a:off x="2166575" y="1815939"/>
          <a:ext cx="875303" cy="58213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D7952-0FF8-0040-8933-380E1F15DAF2}" type="datetimeFigureOut">
              <a:rPr lang="fi-FI" smtClean="0"/>
              <a:t>24.1.2023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559ED-6281-7A49-B407-9DCBEAFB25C2}" type="slidenum">
              <a:rPr lang="fi-FI" smtClean="0"/>
              <a:t>‹#›</a:t>
            </a:fld>
            <a:endParaRPr lang="fi-FI" dirty="0"/>
          </a:p>
        </p:txBody>
      </p:sp>
    </p:spTree>
    <p:extLst>
      <p:ext uri="{BB962C8B-B14F-4D97-AF65-F5344CB8AC3E}">
        <p14:creationId xmlns:p14="http://schemas.microsoft.com/office/powerpoint/2010/main" val="155509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0A73FE6-9A08-3040-B74A-B852E51DA9C9}" type="slidenum">
              <a:rPr lang="fi-FI" smtClean="0"/>
              <a:t>2</a:t>
            </a:fld>
            <a:endParaRPr lang="fi-FI" dirty="0"/>
          </a:p>
        </p:txBody>
      </p:sp>
    </p:spTree>
    <p:extLst>
      <p:ext uri="{BB962C8B-B14F-4D97-AF65-F5344CB8AC3E}">
        <p14:creationId xmlns:p14="http://schemas.microsoft.com/office/powerpoint/2010/main" val="246368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B59D75-13EB-AA4A-8669-085664B4D2C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9232730-245B-C54F-AFC2-B0B5AA474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40BDD4-FE28-CE4E-A760-01AFAC870681}"/>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5" name="Alatunnisteen paikkamerkki 4">
            <a:extLst>
              <a:ext uri="{FF2B5EF4-FFF2-40B4-BE49-F238E27FC236}">
                <a16:creationId xmlns:a16="http://schemas.microsoft.com/office/drawing/2014/main" id="{3C7EE86F-B2C9-5248-9FCE-6FA9E9575B9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E30FA80-852E-3441-A661-CC6F75BC00A9}"/>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323793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3478FC-2620-2C4E-81D5-F12AEAD07EC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700775D-DF6E-5145-8732-79EACF911F6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BC83692-263A-E24A-9D6D-18BD4BEC465C}"/>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5" name="Alatunnisteen paikkamerkki 4">
            <a:extLst>
              <a:ext uri="{FF2B5EF4-FFF2-40B4-BE49-F238E27FC236}">
                <a16:creationId xmlns:a16="http://schemas.microsoft.com/office/drawing/2014/main" id="{49CFBC71-5BBD-2B40-B4C1-3542E01924F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4E79613-5C38-CA4C-9478-556AF12C3B46}"/>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155646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102CC01-38CC-8742-BBD1-7ADE5DD992C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23BE929-DF23-AC42-A5D9-A74BBEE55E4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D5E641-DE8A-8A44-B078-135FD571FC43}"/>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5" name="Alatunnisteen paikkamerkki 4">
            <a:extLst>
              <a:ext uri="{FF2B5EF4-FFF2-40B4-BE49-F238E27FC236}">
                <a16:creationId xmlns:a16="http://schemas.microsoft.com/office/drawing/2014/main" id="{A4BCF568-142E-8241-A600-90D62041958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88C27B1-688A-A943-A6B3-4C99F4945A07}"/>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256870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A604F1-0B0C-984C-B2FD-D2CB23592FF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38E10D3-4C92-EF48-B521-F59C6725E2C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717CCC1-7AC2-7A49-AF1D-63193CC25C0F}"/>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5" name="Alatunnisteen paikkamerkki 4">
            <a:extLst>
              <a:ext uri="{FF2B5EF4-FFF2-40B4-BE49-F238E27FC236}">
                <a16:creationId xmlns:a16="http://schemas.microsoft.com/office/drawing/2014/main" id="{6D3784AB-C690-714F-821D-179C2256123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50BC7EB-45D2-914E-9507-BB0A09C7ED13}"/>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409474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F94C04-DBEF-A247-984E-66E58CC0F37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4B37A8C-19F5-C14E-B180-7C1A209904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39B9FB9A-8228-D046-A275-3FCEB18B480C}"/>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5" name="Alatunnisteen paikkamerkki 4">
            <a:extLst>
              <a:ext uri="{FF2B5EF4-FFF2-40B4-BE49-F238E27FC236}">
                <a16:creationId xmlns:a16="http://schemas.microsoft.com/office/drawing/2014/main" id="{936DAEB2-2136-024F-8B2B-4211A65C6F2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1E98F08-9BFF-4B42-83EA-86C735CFD3AE}"/>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152000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78E095-5900-9F4D-8110-1058D4CD7C7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72D5FC3-7656-A64B-9B04-6B1BA694FB5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137B5FF-F343-5C41-8FDB-81698C1DA5E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704236B-2C7F-C241-8D3C-1E869BF6D437}"/>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6" name="Alatunnisteen paikkamerkki 5">
            <a:extLst>
              <a:ext uri="{FF2B5EF4-FFF2-40B4-BE49-F238E27FC236}">
                <a16:creationId xmlns:a16="http://schemas.microsoft.com/office/drawing/2014/main" id="{9C72BFB6-4F84-844B-A663-6520E97CF98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047CFF92-8616-4947-ABF2-4D81F77BA948}"/>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167004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8A4B20-4B44-4B40-98F0-A322403DA2FC}"/>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195BAF8-1EC9-F048-9F4C-5AA4B337C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4CDF200-F14E-2444-8C1B-D4E06D97DF2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5AC4246-6265-2049-ABA6-54B2D43EF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5EB8716-D100-DC4F-9E80-B75C58C1729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CE5DEC2-4327-EA49-A99F-D35B84B72481}"/>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8" name="Alatunnisteen paikkamerkki 7">
            <a:extLst>
              <a:ext uri="{FF2B5EF4-FFF2-40B4-BE49-F238E27FC236}">
                <a16:creationId xmlns:a16="http://schemas.microsoft.com/office/drawing/2014/main" id="{051E2220-2740-894C-8C8C-A458DC4AE85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E0647C19-6B18-3C43-8EBD-65FF3B455925}"/>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330229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EA52A-F395-FA48-B5E3-DB7BC3F7CE9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5A7DD36-2416-AD49-B956-DCDD1BBC0696}"/>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4" name="Alatunnisteen paikkamerkki 3">
            <a:extLst>
              <a:ext uri="{FF2B5EF4-FFF2-40B4-BE49-F238E27FC236}">
                <a16:creationId xmlns:a16="http://schemas.microsoft.com/office/drawing/2014/main" id="{37238330-DC08-9149-8739-6F121A9676EE}"/>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A315068-F0B9-8144-8988-84CCDD3F9ADB}"/>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148198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BE0EE84-59BA-D94B-9D9D-D4F87EFB8DAF}"/>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3" name="Alatunnisteen paikkamerkki 2">
            <a:extLst>
              <a:ext uri="{FF2B5EF4-FFF2-40B4-BE49-F238E27FC236}">
                <a16:creationId xmlns:a16="http://schemas.microsoft.com/office/drawing/2014/main" id="{2EE9042F-E816-E342-9399-B69CD4A3F3F5}"/>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4EB8BC9B-CE76-1048-95D8-C2DA0231A6C4}"/>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54143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A2534E-2BD4-F84E-B134-804075348AF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8BB0CBC-B413-654F-84CF-B6C2F2FA6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D4A8C31-3112-B847-812C-F7FD17EEE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CDE6EB4-69F6-9B46-BFEA-06AD63FF17C2}"/>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6" name="Alatunnisteen paikkamerkki 5">
            <a:extLst>
              <a:ext uri="{FF2B5EF4-FFF2-40B4-BE49-F238E27FC236}">
                <a16:creationId xmlns:a16="http://schemas.microsoft.com/office/drawing/2014/main" id="{46E8C590-A9F1-C040-9C8F-A937E52211A5}"/>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5B244-FB0F-3245-9BF9-8FC8FAE1AF65}"/>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313500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6F4266-89F7-8E4A-A871-A5839B12B6F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94138DB-D6B4-C041-86C5-55EAD4617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344E2658-EB22-D54C-B59C-036B8D38B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03E8808-78E8-3D4F-88C1-CD0435541114}"/>
              </a:ext>
            </a:extLst>
          </p:cNvPr>
          <p:cNvSpPr>
            <a:spLocks noGrp="1"/>
          </p:cNvSpPr>
          <p:nvPr>
            <p:ph type="dt" sz="half" idx="10"/>
          </p:nvPr>
        </p:nvSpPr>
        <p:spPr/>
        <p:txBody>
          <a:bodyPr/>
          <a:lstStyle/>
          <a:p>
            <a:fld id="{61CBC751-B16E-A448-8C1D-3C25672C5BC5}" type="datetimeFigureOut">
              <a:rPr lang="fi-FI" smtClean="0"/>
              <a:t>24.1.2023</a:t>
            </a:fld>
            <a:endParaRPr lang="fi-FI" dirty="0"/>
          </a:p>
        </p:txBody>
      </p:sp>
      <p:sp>
        <p:nvSpPr>
          <p:cNvPr id="6" name="Alatunnisteen paikkamerkki 5">
            <a:extLst>
              <a:ext uri="{FF2B5EF4-FFF2-40B4-BE49-F238E27FC236}">
                <a16:creationId xmlns:a16="http://schemas.microsoft.com/office/drawing/2014/main" id="{E4C009F4-A1A4-1249-9336-ACE65C5CD01B}"/>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75765113-CEAE-B241-885C-E130C08E720E}"/>
              </a:ext>
            </a:extLst>
          </p:cNvPr>
          <p:cNvSpPr>
            <a:spLocks noGrp="1"/>
          </p:cNvSpPr>
          <p:nvPr>
            <p:ph type="sldNum" sz="quarter" idx="12"/>
          </p:nvPr>
        </p:nvSpPr>
        <p:spPr/>
        <p:txBody>
          <a:bodyPr/>
          <a:lstStyle/>
          <a:p>
            <a:fld id="{1BD67A53-00A2-2D48-8346-65E2A6BDAB9C}" type="slidenum">
              <a:rPr lang="fi-FI" smtClean="0"/>
              <a:t>‹#›</a:t>
            </a:fld>
            <a:endParaRPr lang="fi-FI" dirty="0"/>
          </a:p>
        </p:txBody>
      </p:sp>
    </p:spTree>
    <p:extLst>
      <p:ext uri="{BB962C8B-B14F-4D97-AF65-F5344CB8AC3E}">
        <p14:creationId xmlns:p14="http://schemas.microsoft.com/office/powerpoint/2010/main" val="94473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71DFF20-C5E9-7D42-8F36-1BFE8D63E6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2CB1B76-8357-134A-B1F2-BDF54B323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1EB4C68-C848-9B42-80A1-F721EA5ED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BC751-B16E-A448-8C1D-3C25672C5BC5}" type="datetimeFigureOut">
              <a:rPr lang="fi-FI" smtClean="0"/>
              <a:t>24.1.2023</a:t>
            </a:fld>
            <a:endParaRPr lang="fi-FI" dirty="0"/>
          </a:p>
        </p:txBody>
      </p:sp>
      <p:sp>
        <p:nvSpPr>
          <p:cNvPr id="5" name="Alatunnisteen paikkamerkki 4">
            <a:extLst>
              <a:ext uri="{FF2B5EF4-FFF2-40B4-BE49-F238E27FC236}">
                <a16:creationId xmlns:a16="http://schemas.microsoft.com/office/drawing/2014/main" id="{6881FF81-A6C0-9B44-873B-4C02B065B9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8CB7D52B-3766-F541-9590-24D8C2B501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67A53-00A2-2D48-8346-65E2A6BDAB9C}" type="slidenum">
              <a:rPr lang="fi-FI" smtClean="0"/>
              <a:t>‹#›</a:t>
            </a:fld>
            <a:endParaRPr lang="fi-FI" dirty="0"/>
          </a:p>
        </p:txBody>
      </p:sp>
    </p:spTree>
    <p:extLst>
      <p:ext uri="{BB962C8B-B14F-4D97-AF65-F5344CB8AC3E}">
        <p14:creationId xmlns:p14="http://schemas.microsoft.com/office/powerpoint/2010/main" val="271903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B2EE7AEC-A838-4E10-B260-54F060A98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E39AD01E-FBEB-4F3C-B889-938AB636C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E93EB4F0-EF56-488F-A017-D2EA64B3D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313" y="702945"/>
            <a:ext cx="5349240"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4F9E69FB-9872-6C40-B19C-D96DB2B2624A}"/>
              </a:ext>
            </a:extLst>
          </p:cNvPr>
          <p:cNvSpPr>
            <a:spLocks noGrp="1"/>
          </p:cNvSpPr>
          <p:nvPr>
            <p:ph type="ctrTitle"/>
          </p:nvPr>
        </p:nvSpPr>
        <p:spPr>
          <a:xfrm>
            <a:off x="1014984" y="1165861"/>
            <a:ext cx="4039154" cy="2792348"/>
          </a:xfrm>
        </p:spPr>
        <p:txBody>
          <a:bodyPr anchor="ctr">
            <a:noAutofit/>
          </a:bodyPr>
          <a:lstStyle/>
          <a:p>
            <a:r>
              <a:rPr lang="fi-FI" sz="3600" dirty="0">
                <a:latin typeface="+mn-lt"/>
              </a:rPr>
              <a:t>Eksoten ja Kymsoten sosiaalisen raportoinnin syyskauden 2022 tulokset</a:t>
            </a:r>
          </a:p>
        </p:txBody>
      </p:sp>
      <p:sp>
        <p:nvSpPr>
          <p:cNvPr id="3" name="Alaotsikko 2">
            <a:extLst>
              <a:ext uri="{FF2B5EF4-FFF2-40B4-BE49-F238E27FC236}">
                <a16:creationId xmlns:a16="http://schemas.microsoft.com/office/drawing/2014/main" id="{C08F5350-F0B6-3840-BDAA-A94A4EAC5A82}"/>
              </a:ext>
            </a:extLst>
          </p:cNvPr>
          <p:cNvSpPr>
            <a:spLocks noGrp="1"/>
          </p:cNvSpPr>
          <p:nvPr>
            <p:ph type="subTitle" idx="1"/>
          </p:nvPr>
        </p:nvSpPr>
        <p:spPr>
          <a:xfrm>
            <a:off x="996469" y="4526280"/>
            <a:ext cx="4039154" cy="1724187"/>
          </a:xfrm>
        </p:spPr>
        <p:txBody>
          <a:bodyPr>
            <a:normAutofit fontScale="85000" lnSpcReduction="10000"/>
          </a:bodyPr>
          <a:lstStyle/>
          <a:p>
            <a:pPr algn="l"/>
            <a:r>
              <a:rPr lang="fi-FI" dirty="0"/>
              <a:t>Sosiaalityön aamukahvit 25.1.2023</a:t>
            </a:r>
          </a:p>
          <a:p>
            <a:pPr algn="l"/>
            <a:endParaRPr lang="fi-FI" sz="2000" dirty="0"/>
          </a:p>
          <a:p>
            <a:pPr algn="l"/>
            <a:r>
              <a:rPr lang="fi-FI" sz="2000" dirty="0"/>
              <a:t>Hanna Jokimies ja Hanna Savolainen</a:t>
            </a:r>
          </a:p>
          <a:p>
            <a:pPr algn="l"/>
            <a:r>
              <a:rPr lang="fi-FI" sz="2000" dirty="0"/>
              <a:t>Sosiaalityön osaamisen koordinaatio, Socom</a:t>
            </a:r>
          </a:p>
        </p:txBody>
      </p:sp>
      <p:grpSp>
        <p:nvGrpSpPr>
          <p:cNvPr id="90" name="Group 89">
            <a:extLst>
              <a:ext uri="{FF2B5EF4-FFF2-40B4-BE49-F238E27FC236}">
                <a16:creationId xmlns:a16="http://schemas.microsoft.com/office/drawing/2014/main" id="{60807F66-FA1E-47FD-93ED-1159288435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91" name="Rectangle 2">
              <a:extLst>
                <a:ext uri="{FF2B5EF4-FFF2-40B4-BE49-F238E27FC236}">
                  <a16:creationId xmlns:a16="http://schemas.microsoft.com/office/drawing/2014/main" id="{D19B9C66-8458-4E76-9241-CB50099BD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59">
              <a:extLst>
                <a:ext uri="{FF2B5EF4-FFF2-40B4-BE49-F238E27FC236}">
                  <a16:creationId xmlns:a16="http://schemas.microsoft.com/office/drawing/2014/main" id="{E8423D81-A0EA-433B-BD72-789645061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62">
              <a:extLst>
                <a:ext uri="{FF2B5EF4-FFF2-40B4-BE49-F238E27FC236}">
                  <a16:creationId xmlns:a16="http://schemas.microsoft.com/office/drawing/2014/main" id="{22040E50-2947-4D51-90B2-9C819C427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64">
              <a:extLst>
                <a:ext uri="{FF2B5EF4-FFF2-40B4-BE49-F238E27FC236}">
                  <a16:creationId xmlns:a16="http://schemas.microsoft.com/office/drawing/2014/main" id="{2AFC49EA-859F-4AC9-83D9-A92870A5C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66">
              <a:extLst>
                <a:ext uri="{FF2B5EF4-FFF2-40B4-BE49-F238E27FC236}">
                  <a16:creationId xmlns:a16="http://schemas.microsoft.com/office/drawing/2014/main" id="{D45580CF-E11F-457B-AE44-729336549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2">
              <a:extLst>
                <a:ext uri="{FF2B5EF4-FFF2-40B4-BE49-F238E27FC236}">
                  <a16:creationId xmlns:a16="http://schemas.microsoft.com/office/drawing/2014/main" id="{DDC3BE17-F4F9-4F81-B5D9-F48C5038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59">
              <a:extLst>
                <a:ext uri="{FF2B5EF4-FFF2-40B4-BE49-F238E27FC236}">
                  <a16:creationId xmlns:a16="http://schemas.microsoft.com/office/drawing/2014/main" id="{DA04AD58-64BB-4D99-B34D-F6977B83E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62">
              <a:extLst>
                <a:ext uri="{FF2B5EF4-FFF2-40B4-BE49-F238E27FC236}">
                  <a16:creationId xmlns:a16="http://schemas.microsoft.com/office/drawing/2014/main" id="{D276FA22-05FB-43C7-A38A-D1F8C710E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64">
              <a:extLst>
                <a:ext uri="{FF2B5EF4-FFF2-40B4-BE49-F238E27FC236}">
                  <a16:creationId xmlns:a16="http://schemas.microsoft.com/office/drawing/2014/main" id="{4EC889C8-3D4E-47B3-B0FF-A623E868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66">
              <a:extLst>
                <a:ext uri="{FF2B5EF4-FFF2-40B4-BE49-F238E27FC236}">
                  <a16:creationId xmlns:a16="http://schemas.microsoft.com/office/drawing/2014/main" id="{A9F2E8E1-0BB8-4AB2-92EF-7350A8F08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2">
              <a:extLst>
                <a:ext uri="{FF2B5EF4-FFF2-40B4-BE49-F238E27FC236}">
                  <a16:creationId xmlns:a16="http://schemas.microsoft.com/office/drawing/2014/main" id="{8373A090-1989-48FD-8665-4ABA2B094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59">
              <a:extLst>
                <a:ext uri="{FF2B5EF4-FFF2-40B4-BE49-F238E27FC236}">
                  <a16:creationId xmlns:a16="http://schemas.microsoft.com/office/drawing/2014/main" id="{19A19872-8E8C-43EA-8D92-291FC4DE4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62">
              <a:extLst>
                <a:ext uri="{FF2B5EF4-FFF2-40B4-BE49-F238E27FC236}">
                  <a16:creationId xmlns:a16="http://schemas.microsoft.com/office/drawing/2014/main" id="{52E2F070-5CE4-4209-B81D-0251594A8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64">
              <a:extLst>
                <a:ext uri="{FF2B5EF4-FFF2-40B4-BE49-F238E27FC236}">
                  <a16:creationId xmlns:a16="http://schemas.microsoft.com/office/drawing/2014/main" id="{89FCA322-64C0-4CB2-9BD6-30FC05C15F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66">
              <a:extLst>
                <a:ext uri="{FF2B5EF4-FFF2-40B4-BE49-F238E27FC236}">
                  <a16:creationId xmlns:a16="http://schemas.microsoft.com/office/drawing/2014/main" id="{6BA10F2E-531D-4E27-9B9B-2F6462468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2">
              <a:extLst>
                <a:ext uri="{FF2B5EF4-FFF2-40B4-BE49-F238E27FC236}">
                  <a16:creationId xmlns:a16="http://schemas.microsoft.com/office/drawing/2014/main" id="{158CAA44-5FBC-4F3D-86D5-E6509C395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59">
              <a:extLst>
                <a:ext uri="{FF2B5EF4-FFF2-40B4-BE49-F238E27FC236}">
                  <a16:creationId xmlns:a16="http://schemas.microsoft.com/office/drawing/2014/main" id="{FF036D7D-6D17-4CE2-A7DE-F11149222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62">
              <a:extLst>
                <a:ext uri="{FF2B5EF4-FFF2-40B4-BE49-F238E27FC236}">
                  <a16:creationId xmlns:a16="http://schemas.microsoft.com/office/drawing/2014/main" id="{E1F5609C-32DF-4A2D-BA41-37BAF2D4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64">
              <a:extLst>
                <a:ext uri="{FF2B5EF4-FFF2-40B4-BE49-F238E27FC236}">
                  <a16:creationId xmlns:a16="http://schemas.microsoft.com/office/drawing/2014/main" id="{95DE1833-D313-4E45-B3CC-02D0C32B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66">
              <a:extLst>
                <a:ext uri="{FF2B5EF4-FFF2-40B4-BE49-F238E27FC236}">
                  <a16:creationId xmlns:a16="http://schemas.microsoft.com/office/drawing/2014/main" id="{827C2834-03C8-406D-B474-33C0D4C25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2">
              <a:extLst>
                <a:ext uri="{FF2B5EF4-FFF2-40B4-BE49-F238E27FC236}">
                  <a16:creationId xmlns:a16="http://schemas.microsoft.com/office/drawing/2014/main" id="{8E7BA13E-93BE-4065-925F-0312E4077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59">
              <a:extLst>
                <a:ext uri="{FF2B5EF4-FFF2-40B4-BE49-F238E27FC236}">
                  <a16:creationId xmlns:a16="http://schemas.microsoft.com/office/drawing/2014/main" id="{DB176FB0-7139-467E-AD16-8073C81BD1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62">
              <a:extLst>
                <a:ext uri="{FF2B5EF4-FFF2-40B4-BE49-F238E27FC236}">
                  <a16:creationId xmlns:a16="http://schemas.microsoft.com/office/drawing/2014/main" id="{5E7FAEC6-3CC9-4051-9FED-7861B25AD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64">
              <a:extLst>
                <a:ext uri="{FF2B5EF4-FFF2-40B4-BE49-F238E27FC236}">
                  <a16:creationId xmlns:a16="http://schemas.microsoft.com/office/drawing/2014/main" id="{59CD5B4C-976A-4957-8A6F-9BC21ECEE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66">
              <a:extLst>
                <a:ext uri="{FF2B5EF4-FFF2-40B4-BE49-F238E27FC236}">
                  <a16:creationId xmlns:a16="http://schemas.microsoft.com/office/drawing/2014/main" id="{36DD7E5A-6930-4185-8CF3-1B32932E2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8" name="Kuva 27" descr="Muistio, silmälasit ja kahvin asetelma">
            <a:extLst>
              <a:ext uri="{FF2B5EF4-FFF2-40B4-BE49-F238E27FC236}">
                <a16:creationId xmlns:a16="http://schemas.microsoft.com/office/drawing/2014/main" id="{45714980-97B6-A14F-A4B7-1120F95346FE}"/>
              </a:ext>
            </a:extLst>
          </p:cNvPr>
          <p:cNvPicPr>
            <a:picLocks noChangeAspect="1"/>
          </p:cNvPicPr>
          <p:nvPr/>
        </p:nvPicPr>
        <p:blipFill rotWithShape="1">
          <a:blip r:embed="rId2"/>
          <a:srcRect l="27688" r="-3" b="-3"/>
          <a:stretch/>
        </p:blipFill>
        <p:spPr>
          <a:xfrm>
            <a:off x="6384308" y="702944"/>
            <a:ext cx="2615184" cy="2414016"/>
          </a:xfrm>
          <a:prstGeom prst="rect">
            <a:avLst/>
          </a:prstGeom>
        </p:spPr>
      </p:pic>
      <p:pic>
        <p:nvPicPr>
          <p:cNvPr id="35" name="Kuva 34">
            <a:extLst>
              <a:ext uri="{FF2B5EF4-FFF2-40B4-BE49-F238E27FC236}">
                <a16:creationId xmlns:a16="http://schemas.microsoft.com/office/drawing/2014/main" id="{619C3CE3-CF90-D842-B4DF-E4248FB7ABAE}"/>
              </a:ext>
            </a:extLst>
          </p:cNvPr>
          <p:cNvPicPr>
            <a:picLocks noChangeAspect="1"/>
          </p:cNvPicPr>
          <p:nvPr/>
        </p:nvPicPr>
        <p:blipFill rotWithShape="1">
          <a:blip r:embed="rId3"/>
          <a:srcRect r="1" b="6287"/>
          <a:stretch/>
        </p:blipFill>
        <p:spPr>
          <a:xfrm>
            <a:off x="9107424" y="702944"/>
            <a:ext cx="2615184" cy="2414016"/>
          </a:xfrm>
          <a:prstGeom prst="rect">
            <a:avLst/>
          </a:prstGeom>
        </p:spPr>
      </p:pic>
      <p:pic>
        <p:nvPicPr>
          <p:cNvPr id="9" name="Sisällön paikkamerkki 4" descr="Kuva, joka sisältää kohteen teksti, kirjoitusvälineet, paperi, lyijykynä&#10;&#10;Kuvaus luotu automaattisesti">
            <a:extLst>
              <a:ext uri="{FF2B5EF4-FFF2-40B4-BE49-F238E27FC236}">
                <a16:creationId xmlns:a16="http://schemas.microsoft.com/office/drawing/2014/main" id="{19E9F978-B2F2-5D4E-91EA-2CAE01D321F9}"/>
              </a:ext>
            </a:extLst>
          </p:cNvPr>
          <p:cNvPicPr>
            <a:picLocks noChangeAspect="1"/>
          </p:cNvPicPr>
          <p:nvPr/>
        </p:nvPicPr>
        <p:blipFill rotWithShape="1">
          <a:blip r:embed="rId4"/>
          <a:srcRect t="27712" r="-1" b="13717"/>
          <a:stretch/>
        </p:blipFill>
        <p:spPr>
          <a:xfrm>
            <a:off x="6384309" y="3225009"/>
            <a:ext cx="5335638" cy="3070442"/>
          </a:xfrm>
          <a:prstGeom prst="rect">
            <a:avLst/>
          </a:prstGeom>
        </p:spPr>
      </p:pic>
    </p:spTree>
    <p:extLst>
      <p:ext uri="{BB962C8B-B14F-4D97-AF65-F5344CB8AC3E}">
        <p14:creationId xmlns:p14="http://schemas.microsoft.com/office/powerpoint/2010/main" val="69319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A0202A1-91F8-A843-8F18-96F63C5F67F8}"/>
              </a:ext>
            </a:extLst>
          </p:cNvPr>
          <p:cNvSpPr>
            <a:spLocks noGrp="1"/>
          </p:cNvSpPr>
          <p:nvPr>
            <p:ph type="title"/>
          </p:nvPr>
        </p:nvSpPr>
        <p:spPr>
          <a:xfrm>
            <a:off x="673064" y="1532934"/>
            <a:ext cx="3327436" cy="4595919"/>
          </a:xfrm>
        </p:spPr>
        <p:txBody>
          <a:bodyPr anchor="t">
            <a:normAutofit/>
          </a:bodyPr>
          <a:lstStyle/>
          <a:p>
            <a:pPr>
              <a:spcBef>
                <a:spcPts val="0"/>
              </a:spcBef>
              <a:defRPr/>
            </a:pPr>
            <a:r>
              <a:rPr lang="fi-FI" sz="2800" b="1" dirty="0">
                <a:latin typeface="+mn-lt"/>
                <a:cs typeface="Arial" panose="020B0604020202020204" pitchFamily="34" charset="0"/>
              </a:rPr>
              <a:t>Kymsoten</a:t>
            </a:r>
            <a:r>
              <a:rPr lang="fi-FI" sz="2800" b="1" u="none" kern="1200" dirty="0">
                <a:effectLst/>
                <a:latin typeface="+mn-lt"/>
                <a:cs typeface="Arial" panose="020B0604020202020204" pitchFamily="34" charset="0"/>
              </a:rPr>
              <a:t> organisaatiotason negatiiviset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Palvelujen järjestäminen ja saatavuus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Työikäisten &amp; </a:t>
            </a:r>
            <a:br>
              <a:rPr lang="fi-FI" sz="2800" b="1" u="none" kern="1200" dirty="0">
                <a:effectLst/>
                <a:latin typeface="+mn-lt"/>
                <a:cs typeface="Arial" panose="020B0604020202020204" pitchFamily="34" charset="0"/>
              </a:rPr>
            </a:br>
            <a:r>
              <a:rPr lang="fi-FI" sz="2800" b="1" dirty="0">
                <a:latin typeface="+mn-lt"/>
                <a:cs typeface="Arial" panose="020B0604020202020204" pitchFamily="34" charset="0"/>
              </a:rPr>
              <a:t>p</a:t>
            </a:r>
            <a:r>
              <a:rPr lang="fi-FI" sz="2800" b="1" u="none" kern="1200" dirty="0">
                <a:effectLst/>
                <a:latin typeface="+mn-lt"/>
                <a:cs typeface="Arial" panose="020B0604020202020204" pitchFamily="34" charset="0"/>
              </a:rPr>
              <a:t>akolaistaustaisten aikuisten palvelut</a:t>
            </a:r>
            <a:endParaRPr lang="fi-FI" sz="2800" dirty="0"/>
          </a:p>
        </p:txBody>
      </p:sp>
      <p:sp>
        <p:nvSpPr>
          <p:cNvPr id="6"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isällön paikkamerkki 2">
            <a:extLst>
              <a:ext uri="{FF2B5EF4-FFF2-40B4-BE49-F238E27FC236}">
                <a16:creationId xmlns:a16="http://schemas.microsoft.com/office/drawing/2014/main" id="{16CC3521-C4C9-C241-BF54-BB70A3F67042}"/>
              </a:ext>
            </a:extLst>
          </p:cNvPr>
          <p:cNvSpPr>
            <a:spLocks noGrp="1"/>
          </p:cNvSpPr>
          <p:nvPr>
            <p:ph idx="1"/>
          </p:nvPr>
        </p:nvSpPr>
        <p:spPr>
          <a:xfrm>
            <a:off x="4366260" y="203091"/>
            <a:ext cx="7572861" cy="6466645"/>
          </a:xfrm>
        </p:spPr>
        <p:txBody>
          <a:bodyPr>
            <a:noAutofit/>
          </a:bodyPr>
          <a:lstStyle/>
          <a:p>
            <a:pPr marL="0" indent="0">
              <a:buNone/>
            </a:pPr>
            <a:r>
              <a:rPr lang="fi-FI" sz="1400" b="1" u="sng" dirty="0">
                <a:latin typeface="Trebuchet MS" panose="020B0703020202090204" pitchFamily="34" charset="0"/>
                <a:cs typeface="Arial" panose="020B0604020202020204" pitchFamily="34" charset="0"/>
              </a:rPr>
              <a:t>Asia/ilmiö: </a:t>
            </a:r>
          </a:p>
          <a:p>
            <a:pPr marL="0" indent="0">
              <a:buNone/>
            </a:pPr>
            <a:r>
              <a:rPr lang="fi-FI" sz="1400" dirty="0">
                <a:latin typeface="Trebuchet MS" panose="020B0703020202090204" pitchFamily="34" charset="0"/>
              </a:rPr>
              <a:t>Hyvinvointialueelle s</a:t>
            </a:r>
            <a:r>
              <a:rPr lang="fi-FI" sz="1400" kern="1200" dirty="0">
                <a:effectLst/>
                <a:latin typeface="Trebuchet MS" panose="020B0703020202090204" pitchFamily="34" charset="0"/>
              </a:rPr>
              <a:t>iirryttäessä  asiakkailla ei ole tietoa voivatko he jatkaa avotyötoiminnassa. Sopimukset ovat tehty vain vuoden vaihteeseen 2022 asti. Työ- ja päivätoiminta on monelle asiakkaalle tärkeä ja kuntouttava elementti eikä siitä tule leikata. </a:t>
            </a:r>
            <a:endParaRPr lang="fi-FI" sz="1400" u="sng" dirty="0">
              <a:latin typeface="Trebuchet MS" panose="020B0703020202090204" pitchFamily="34" charset="0"/>
              <a:cs typeface="Arial" panose="020B0604020202020204" pitchFamily="34" charset="0"/>
            </a:endParaRPr>
          </a:p>
          <a:p>
            <a:pPr marL="0" indent="0">
              <a:buNone/>
            </a:pPr>
            <a:r>
              <a:rPr lang="fi-FI" sz="1400" b="1" u="sng" dirty="0">
                <a:latin typeface="Trebuchet MS" panose="020B0703020202090204" pitchFamily="34" charset="0"/>
              </a:rPr>
              <a:t>Kehittämistarve:</a:t>
            </a:r>
          </a:p>
          <a:p>
            <a:pPr marL="0" indent="0">
              <a:buNone/>
            </a:pPr>
            <a:r>
              <a:rPr lang="fi-FI" sz="1400" dirty="0">
                <a:effectLst/>
                <a:latin typeface="Trebuchet MS" panose="020B0703020202090204" pitchFamily="34" charset="0"/>
                <a:ea typeface="Times New Roman" panose="02020603050405020304" pitchFamily="18" charset="0"/>
              </a:rPr>
              <a:t>Hyvinvointialueelle siirryttäessä tulee asiakkaiden sopimuksia avotyö- ja päivätoiminnassa jatkaa ja toiminnan ollessa tärkeä kuntouttava elementti asiakkaille tulee avotyö- ja päivätoiminnan resurssit turvata jatkossakin.</a:t>
            </a:r>
            <a:endParaRPr lang="fi-FI" sz="1400" b="0" i="0" kern="1200" dirty="0">
              <a:effectLst/>
              <a:latin typeface="Trebuchet MS" panose="020B0703020202090204" pitchFamily="34" charset="0"/>
              <a:cs typeface="Arial" panose="020B0604020202020204" pitchFamily="34" charset="0"/>
            </a:endParaRPr>
          </a:p>
          <a:p>
            <a:pPr marL="0" indent="0">
              <a:buNone/>
            </a:pPr>
            <a:endParaRPr lang="fi-FI" sz="1400" b="0" i="0" u="sng" kern="1200" dirty="0">
              <a:effectLst/>
              <a:latin typeface="Trebuchet MS" panose="020B0703020202090204" pitchFamily="34" charset="0"/>
              <a:cs typeface="Arial" panose="020B0604020202020204" pitchFamily="34" charset="0"/>
            </a:endParaRPr>
          </a:p>
          <a:p>
            <a:pPr marL="0" indent="0">
              <a:buNone/>
            </a:pPr>
            <a:r>
              <a:rPr lang="fi-FI" sz="1400" b="1" i="0" u="sng" kern="1200" dirty="0">
                <a:effectLst/>
                <a:latin typeface="Trebuchet MS" panose="020B0703020202090204" pitchFamily="34" charset="0"/>
                <a:cs typeface="Arial" panose="020B0604020202020204" pitchFamily="34" charset="0"/>
              </a:rPr>
              <a:t>Asia/ilmiö:</a:t>
            </a:r>
          </a:p>
          <a:p>
            <a:pPr marL="0" indent="0">
              <a:buNone/>
            </a:pPr>
            <a:r>
              <a:rPr lang="fi-FI" sz="1400" dirty="0">
                <a:latin typeface="Trebuchet MS" panose="020B0703020202090204" pitchFamily="34" charset="0"/>
              </a:rPr>
              <a:t>P</a:t>
            </a:r>
            <a:r>
              <a:rPr lang="fi-FI" sz="1400" kern="1200" dirty="0">
                <a:effectLst/>
                <a:latin typeface="Trebuchet MS" panose="020B0703020202090204" pitchFamily="34" charset="0"/>
              </a:rPr>
              <a:t>erheneuvolassa näkyy asiakaskuntana pakolaistaustaiset vanhemmat, joiden pakolaisajasta on jo useampi vuosi aikaa ja pakolaisaika on ollut ennen lasten syntymää. Keskusteluissa on havaittavissa, että asiakkaat eivät mielellään puhu pakolaistaustaansa liittyvistä vaikeista tapahtumista ja muistoista. Yleensä tulee myös esille, että he eivät ole syvemmin käsitelleet pakolaistaustaansa mahdollisesti liittyvää traumaa eivätkä halua sitä nytkään käsitellä. Osalle </a:t>
            </a:r>
            <a:r>
              <a:rPr lang="fi-FI" sz="1400" dirty="0">
                <a:latin typeface="Trebuchet MS" panose="020B0703020202090204" pitchFamily="34" charset="0"/>
              </a:rPr>
              <a:t>tämä</a:t>
            </a:r>
            <a:r>
              <a:rPr lang="fi-FI" sz="1400" kern="1200" dirty="0">
                <a:effectLst/>
                <a:latin typeface="Trebuchet MS" panose="020B0703020202090204" pitchFamily="34" charset="0"/>
              </a:rPr>
              <a:t> ei enää ehkä ole tarpeellista mutta osalle varmasti olisi. </a:t>
            </a:r>
            <a:r>
              <a:rPr lang="fi-FI" sz="1400" dirty="0">
                <a:latin typeface="Trebuchet MS" panose="020B0703020202090204" pitchFamily="34" charset="0"/>
              </a:rPr>
              <a:t>P</a:t>
            </a:r>
            <a:r>
              <a:rPr lang="fi-FI" sz="1400" kern="1200" dirty="0">
                <a:effectLst/>
                <a:latin typeface="Trebuchet MS" panose="020B0703020202090204" pitchFamily="34" charset="0"/>
              </a:rPr>
              <a:t>erheneuvolan työntekijöissä tämä herättää kysymyksiä, kuten miten pakolaisten on mahdollista käsitellä traumataustaansa Kymenlaakson palveluiss</a:t>
            </a:r>
            <a:r>
              <a:rPr lang="fi-FI" sz="1400" dirty="0">
                <a:latin typeface="Trebuchet MS" panose="020B0703020202090204" pitchFamily="34" charset="0"/>
              </a:rPr>
              <a:t>a ja m</a:t>
            </a:r>
            <a:r>
              <a:rPr lang="fi-FI" sz="1400" kern="1200" dirty="0">
                <a:effectLst/>
                <a:latin typeface="Trebuchet MS" panose="020B0703020202090204" pitchFamily="34" charset="0"/>
              </a:rPr>
              <a:t>iten ja missä eri vaiheissa pakolaisasiakkaille tarjotaan terapeuttista tukea pakolaisuuteen liittyvien asioiden käsittelyyn. Onko Kymenlaaksossa tarvittavaa terapeuttista osaamista vai jäävätkö asiat käsittelemättä tämän takia?</a:t>
            </a:r>
            <a:endParaRPr lang="fi-FI" sz="1400" u="sng" dirty="0">
              <a:latin typeface="Trebuchet MS" panose="020B0703020202090204" pitchFamily="34" charset="0"/>
              <a:cs typeface="Arial" panose="020B0604020202020204" pitchFamily="34" charset="0"/>
            </a:endParaRPr>
          </a:p>
          <a:p>
            <a:pPr marL="0" indent="0">
              <a:buNone/>
            </a:pPr>
            <a:r>
              <a:rPr lang="fi-FI" sz="1400" b="1" u="sng" dirty="0">
                <a:latin typeface="Trebuchet MS" panose="020B0703020202090204" pitchFamily="34" charset="0"/>
              </a:rPr>
              <a:t>Kehittämistarve:</a:t>
            </a:r>
          </a:p>
          <a:p>
            <a:pPr marL="0" indent="0">
              <a:buNone/>
            </a:pPr>
            <a:r>
              <a:rPr lang="fi-FI" sz="1400" dirty="0">
                <a:effectLst/>
                <a:latin typeface="Trebuchet MS" panose="020B0703020202090204" pitchFamily="34" charset="0"/>
                <a:ea typeface="Times New Roman" panose="02020603050405020304" pitchFamily="18" charset="0"/>
              </a:rPr>
              <a:t>Pakolaistaustaisilla asiakkailla voi olla tarvetta käsitellä taustaansa, kokemuksiaan ja traumojaan ja saatavilla tulisi olla terapeuttista tukea tähän ja/tai terapeuttisten palveluiden saamista tulee vahvistaa, kuten myös eri ammattilaisten osaamista työskennellä pakolaisuuteen liittyvien kokemusten ja traumojen kanssa. </a:t>
            </a:r>
            <a:endParaRPr lang="fi-FI" sz="1400" u="sng" dirty="0">
              <a:latin typeface="Trebuchet MS" panose="020B0703020202090204" pitchFamily="34" charset="0"/>
            </a:endParaRPr>
          </a:p>
        </p:txBody>
      </p:sp>
      <p:sp>
        <p:nvSpPr>
          <p:cNvPr id="13"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0313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A0202A1-91F8-A843-8F18-96F63C5F67F8}"/>
              </a:ext>
            </a:extLst>
          </p:cNvPr>
          <p:cNvSpPr>
            <a:spLocks noGrp="1"/>
          </p:cNvSpPr>
          <p:nvPr>
            <p:ph type="title"/>
          </p:nvPr>
        </p:nvSpPr>
        <p:spPr>
          <a:xfrm>
            <a:off x="643467" y="1698171"/>
            <a:ext cx="3185583" cy="4516360"/>
          </a:xfrm>
        </p:spPr>
        <p:txBody>
          <a:bodyPr anchor="t">
            <a:normAutofit/>
          </a:bodyPr>
          <a:lstStyle/>
          <a:p>
            <a:pPr>
              <a:spcBef>
                <a:spcPts val="0"/>
              </a:spcBef>
              <a:defRPr/>
            </a:pPr>
            <a:r>
              <a:rPr lang="fi-FI" sz="2800" b="1" dirty="0">
                <a:latin typeface="+mn-lt"/>
                <a:cs typeface="Arial" panose="020B0604020202020204" pitchFamily="34" charset="0"/>
              </a:rPr>
              <a:t>Kymsoten</a:t>
            </a:r>
            <a:r>
              <a:rPr lang="fi-FI" sz="2800" b="1" u="none" kern="1200" dirty="0">
                <a:effectLst/>
                <a:latin typeface="+mn-lt"/>
                <a:cs typeface="Arial" panose="020B0604020202020204" pitchFamily="34" charset="0"/>
              </a:rPr>
              <a:t> organisaatiotason negatiiviset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Palvelujen järjestäminen ja saatavuus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Terveydenhuolto</a:t>
            </a:r>
            <a:endParaRPr lang="fi-FI" sz="28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isällön paikkamerkki 2">
            <a:extLst>
              <a:ext uri="{FF2B5EF4-FFF2-40B4-BE49-F238E27FC236}">
                <a16:creationId xmlns:a16="http://schemas.microsoft.com/office/drawing/2014/main" id="{16CC3521-C4C9-C241-BF54-BB70A3F67042}"/>
              </a:ext>
            </a:extLst>
          </p:cNvPr>
          <p:cNvSpPr>
            <a:spLocks noGrp="1"/>
          </p:cNvSpPr>
          <p:nvPr>
            <p:ph idx="1"/>
          </p:nvPr>
        </p:nvSpPr>
        <p:spPr>
          <a:xfrm>
            <a:off x="4263390" y="288486"/>
            <a:ext cx="7655556" cy="6443784"/>
          </a:xfrm>
        </p:spPr>
        <p:txBody>
          <a:bodyPr>
            <a:normAutofit fontScale="62500" lnSpcReduction="20000"/>
          </a:bodyPr>
          <a:lstStyle/>
          <a:p>
            <a:pPr marL="0" indent="0">
              <a:buNone/>
            </a:pPr>
            <a:r>
              <a:rPr lang="fi-FI" sz="2200" b="1" u="sng" dirty="0">
                <a:latin typeface="Trebuchet MS" panose="020B0703020202090204" pitchFamily="34" charset="0"/>
                <a:cs typeface="Arial" panose="020B0604020202020204" pitchFamily="34" charset="0"/>
              </a:rPr>
              <a:t>Asia/ilmiö: </a:t>
            </a:r>
          </a:p>
          <a:p>
            <a:pPr marL="0" indent="0">
              <a:buNone/>
            </a:pPr>
            <a:r>
              <a:rPr lang="fi-FI" sz="2200" kern="1200" dirty="0">
                <a:effectLst/>
                <a:latin typeface="Trebuchet MS" panose="020B0703020202090204" pitchFamily="34" charset="0"/>
              </a:rPr>
              <a:t>Terveysasemalle ajanvaraaminen asiakkaalle on haasteellista. Käytössä on viranomaisnumero, mutta jonotusaika on pitkä</a:t>
            </a:r>
            <a:r>
              <a:rPr lang="fi-FI" sz="2200" dirty="0">
                <a:latin typeface="Trebuchet MS" panose="020B0703020202090204" pitchFamily="34" charset="0"/>
              </a:rPr>
              <a:t> ja </a:t>
            </a:r>
            <a:r>
              <a:rPr lang="fi-FI" sz="2200" kern="1200" dirty="0">
                <a:effectLst/>
                <a:latin typeface="Trebuchet MS" panose="020B0703020202090204" pitchFamily="34" charset="0"/>
              </a:rPr>
              <a:t>asiakkaan aikavaraus sosiaalitoimessa on rajallinen. Lisäksi sosiaalitoimen ajanvarauksella on usein hoidettavana useampi asia saman tapaamisen aikana. Asiakkailla ei ole aina toimintakykyä ajanvarauksien tekemiseen itsenäisesti</a:t>
            </a:r>
            <a:r>
              <a:rPr lang="fi-FI" sz="2200" dirty="0">
                <a:latin typeface="Trebuchet MS" panose="020B0703020202090204" pitchFamily="34" charset="0"/>
              </a:rPr>
              <a:t> eikä a</a:t>
            </a:r>
            <a:r>
              <a:rPr lang="fi-FI" sz="2200" kern="1200" dirty="0">
                <a:effectLst/>
                <a:latin typeface="Trebuchet MS" panose="020B0703020202090204" pitchFamily="34" charset="0"/>
              </a:rPr>
              <a:t>siakkailla ole välttämättä puhelinta tai saldoa, jotta </a:t>
            </a:r>
            <a:r>
              <a:rPr lang="fi-FI" sz="2200" dirty="0">
                <a:latin typeface="Trebuchet MS" panose="020B0703020202090204" pitchFamily="34" charset="0"/>
              </a:rPr>
              <a:t>myöskään </a:t>
            </a:r>
            <a:r>
              <a:rPr lang="fi-FI" sz="2200" kern="1200" dirty="0">
                <a:effectLst/>
                <a:latin typeface="Trebuchet MS" panose="020B0703020202090204" pitchFamily="34" charset="0"/>
              </a:rPr>
              <a:t>takaisinsoitto olisi mahdollista. Terveysasemille </a:t>
            </a:r>
            <a:r>
              <a:rPr lang="fi-FI" sz="2200" dirty="0">
                <a:latin typeface="Trebuchet MS" panose="020B0703020202090204" pitchFamily="34" charset="0"/>
              </a:rPr>
              <a:t>ai</a:t>
            </a:r>
            <a:r>
              <a:rPr lang="fi-FI" sz="2200" kern="1200" dirty="0">
                <a:effectLst/>
                <a:latin typeface="Trebuchet MS" panose="020B0703020202090204" pitchFamily="34" charset="0"/>
              </a:rPr>
              <a:t>koja ei välttämättä ole tarjolla. Terveysasemille ajanvarausta ei voi tehdä enää toimispisteellä "luukulla", </a:t>
            </a:r>
            <a:r>
              <a:rPr lang="fi-FI" sz="2200" dirty="0">
                <a:latin typeface="Trebuchet MS" panose="020B0703020202090204" pitchFamily="34" charset="0"/>
              </a:rPr>
              <a:t>koska</a:t>
            </a:r>
            <a:r>
              <a:rPr lang="fi-FI" sz="2200" kern="1200" dirty="0">
                <a:effectLst/>
                <a:latin typeface="Trebuchet MS" panose="020B0703020202090204" pitchFamily="34" charset="0"/>
              </a:rPr>
              <a:t> näistä on  luovuttu. Osa asiakkaista on jäänyt tästä syystä terveydenhuollon ajanvarausmahdollisuuden ulkopuolelle.</a:t>
            </a:r>
          </a:p>
          <a:p>
            <a:pPr marL="0" indent="0">
              <a:buNone/>
            </a:pPr>
            <a:r>
              <a:rPr lang="fi-FI" sz="2200" b="1" u="sng" dirty="0">
                <a:latin typeface="Trebuchet MS" panose="020B0703020202090204" pitchFamily="34" charset="0"/>
              </a:rPr>
              <a:t>Kehittämistarve:</a:t>
            </a:r>
          </a:p>
          <a:p>
            <a:pPr marL="0" indent="0">
              <a:buNone/>
            </a:pPr>
            <a:r>
              <a:rPr lang="fi-FI" sz="2200" dirty="0">
                <a:effectLst/>
                <a:latin typeface="Trebuchet MS" panose="020B0703020202090204" pitchFamily="34" charset="0"/>
                <a:ea typeface="Times New Roman" panose="02020603050405020304" pitchFamily="18" charset="0"/>
              </a:rPr>
              <a:t>Asiakkaiden terveydenhuoltoon pääsyn turvaamiseksi terveydenhuollon ajanvarauksen resursseja tulee lisätä siten, että puhelinpalvelun jonotusajat saadaan lyhyiksi, viranomaislinja toimii, aikoja on tarjolla ja ajanvaraus on mahdollista tehdä myös kasvotusten. </a:t>
            </a:r>
            <a:endParaRPr lang="fi-FI" sz="2200" b="0" i="0" u="sng" kern="1200" dirty="0">
              <a:effectLst/>
              <a:latin typeface="Trebuchet MS" panose="020B0703020202090204" pitchFamily="34" charset="0"/>
              <a:cs typeface="Arial" panose="020B0604020202020204" pitchFamily="34" charset="0"/>
            </a:endParaRPr>
          </a:p>
          <a:p>
            <a:pPr marL="0" indent="0">
              <a:buNone/>
            </a:pPr>
            <a:endParaRPr lang="fi-FI" sz="2200" b="0" i="0" u="sng" kern="1200" dirty="0">
              <a:effectLst/>
              <a:latin typeface="Trebuchet MS" panose="020B0703020202090204" pitchFamily="34" charset="0"/>
              <a:cs typeface="Arial" panose="020B0604020202020204" pitchFamily="34" charset="0"/>
            </a:endParaRPr>
          </a:p>
          <a:p>
            <a:pPr marL="0" indent="0">
              <a:buNone/>
            </a:pPr>
            <a:r>
              <a:rPr lang="fi-FI" sz="2200" b="1" i="0" u="sng" kern="1200" dirty="0">
                <a:effectLst/>
                <a:latin typeface="Trebuchet MS" panose="020B0703020202090204" pitchFamily="34" charset="0"/>
                <a:cs typeface="Arial" panose="020B0604020202020204" pitchFamily="34" charset="0"/>
              </a:rPr>
              <a:t>Asia/ilmiö:</a:t>
            </a:r>
          </a:p>
          <a:p>
            <a:pPr marL="0" indent="0">
              <a:buNone/>
            </a:pPr>
            <a:r>
              <a:rPr lang="fi-FI" sz="2200" kern="1200" dirty="0">
                <a:effectLst/>
                <a:latin typeface="Trebuchet MS" panose="020B0703020202090204" pitchFamily="34" charset="0"/>
              </a:rPr>
              <a:t>Yhä useammin terveyspuolelta, yleisimmin ensivasteelta</a:t>
            </a:r>
            <a:r>
              <a:rPr lang="fi-FI" sz="2200" dirty="0">
                <a:latin typeface="Trebuchet MS" panose="020B0703020202090204" pitchFamily="34" charset="0"/>
              </a:rPr>
              <a:t>, </a:t>
            </a:r>
            <a:r>
              <a:rPr lang="fi-FI" sz="2200" kern="1200" dirty="0">
                <a:effectLst/>
                <a:latin typeface="Trebuchet MS" panose="020B0703020202090204" pitchFamily="34" charset="0"/>
              </a:rPr>
              <a:t>tulee omaishoidon tukeen omaishoitajasta/hoidettavasta huoli-ilmaisuja</a:t>
            </a:r>
            <a:r>
              <a:rPr lang="fi-FI" sz="2200" dirty="0">
                <a:latin typeface="Trebuchet MS" panose="020B0703020202090204" pitchFamily="34" charset="0"/>
              </a:rPr>
              <a:t>, j</a:t>
            </a:r>
            <a:r>
              <a:rPr lang="fi-FI" sz="2200" kern="1200" dirty="0">
                <a:effectLst/>
                <a:latin typeface="Trebuchet MS" panose="020B0703020202090204" pitchFamily="34" charset="0"/>
              </a:rPr>
              <a:t>oihin ei ole kirjattu huolen sisältöä. </a:t>
            </a:r>
            <a:r>
              <a:rPr lang="fi-FI" sz="2200" dirty="0">
                <a:latin typeface="Trebuchet MS" panose="020B0703020202090204" pitchFamily="34" charset="0"/>
              </a:rPr>
              <a:t>Yleensä e</a:t>
            </a:r>
            <a:r>
              <a:rPr lang="fi-FI" sz="2200" kern="1200" dirty="0">
                <a:effectLst/>
                <a:latin typeface="Trebuchet MS" panose="020B0703020202090204" pitchFamily="34" charset="0"/>
              </a:rPr>
              <a:t>i ole mitään tarkentavia tietoja eikä omaishoidon tuessa päästä katsomaan terveystietoja asiakkaasta </a:t>
            </a:r>
            <a:r>
              <a:rPr lang="fi-FI" sz="2200" dirty="0">
                <a:latin typeface="Trebuchet MS" panose="020B0703020202090204" pitchFamily="34" charset="0"/>
              </a:rPr>
              <a:t>ja </a:t>
            </a:r>
            <a:r>
              <a:rPr lang="fi-FI" sz="2200" kern="1200" dirty="0">
                <a:effectLst/>
                <a:latin typeface="Trebuchet MS" panose="020B0703020202090204" pitchFamily="34" charset="0"/>
              </a:rPr>
              <a:t>omaishoitajasta ei nähdä mitään tietoja. (Nähdään vain sosiaalipuolen kirjaukset.) Tullee</a:t>
            </a:r>
            <a:r>
              <a:rPr lang="fi-FI" sz="2200" dirty="0">
                <a:latin typeface="Trebuchet MS" panose="020B0703020202090204" pitchFamily="34" charset="0"/>
              </a:rPr>
              <a:t>t h</a:t>
            </a:r>
            <a:r>
              <a:rPr lang="fi-FI" sz="2200" kern="1200" dirty="0">
                <a:effectLst/>
                <a:latin typeface="Trebuchet MS" panose="020B0703020202090204" pitchFamily="34" charset="0"/>
              </a:rPr>
              <a:t>uolet ovat liittyneet usein vahvasti asiakkaan/omaishoitajan terveydentilaan, esimerkiksi lääkitykseen. Omaishoidon tuesta näihin huolenilmaisuihin ei ehditä reagoimaan heti, vaan tapaamiset pystytään sopimaan noin kuukauden päähän. Tällöin selviää esimerkiksi, että omaishoitajan mukaan asiakkaalla on väärä lääkitys, mutta asiassa ei ole ohjattu hakeutumaan terveyspalveluihin. Usein asiakasta ja omaishoitajaa myös  sekoittaa, että tämä huoli on välitetty omaishoidontukeen, jossa ei nähdä asiakkaan terveystietoja tai voida varata lääkäriaikaa. </a:t>
            </a:r>
            <a:r>
              <a:rPr lang="fi-FI" sz="2200" dirty="0">
                <a:latin typeface="Trebuchet MS" panose="020B0703020202090204" pitchFamily="34" charset="0"/>
              </a:rPr>
              <a:t>Esille nousee, että </a:t>
            </a:r>
            <a:r>
              <a:rPr lang="fi-FI" sz="2200" kern="1200" dirty="0">
                <a:effectLst/>
                <a:latin typeface="Trebuchet MS" panose="020B0703020202090204" pitchFamily="34" charset="0"/>
              </a:rPr>
              <a:t>kenellä tästä on vastuu, jos asiakkaalle kävisi jotakin?</a:t>
            </a:r>
            <a:endParaRPr lang="fi-FI" sz="2200" b="0" u="sng" kern="1200" dirty="0">
              <a:effectLst/>
              <a:latin typeface="Trebuchet MS" panose="020B0703020202090204" pitchFamily="34" charset="0"/>
              <a:cs typeface="Arial" panose="020B0604020202020204" pitchFamily="34" charset="0"/>
            </a:endParaRPr>
          </a:p>
          <a:p>
            <a:pPr marL="0" indent="0">
              <a:buNone/>
            </a:pPr>
            <a:r>
              <a:rPr lang="fi-FI" sz="2200" b="1" u="sng" dirty="0">
                <a:latin typeface="Trebuchet MS" panose="020B0703020202090204" pitchFamily="34" charset="0"/>
              </a:rPr>
              <a:t>Kehittämistarve:</a:t>
            </a:r>
          </a:p>
          <a:p>
            <a:pPr marL="0" indent="0">
              <a:buNone/>
            </a:pPr>
            <a:r>
              <a:rPr lang="fi-FI" sz="2200" dirty="0">
                <a:effectLst/>
                <a:latin typeface="Trebuchet MS" panose="020B0703020202090204" pitchFamily="34" charset="0"/>
                <a:ea typeface="Times New Roman" panose="02020603050405020304" pitchFamily="18" charset="0"/>
              </a:rPr>
              <a:t>Terveydenhuollosta omaishoidon tukeen tulevissa huoli-ilmaisuissa hoidettavasta/omaishoitajasta tulee olla kuvaus huolesta ja tarkemmat tiedot sekä terveysasioissa, kuten lääkitysasioissa, asiakkaat tulee ohjata ottamaan yhteyttä suoraan terveydenhuoltoon. </a:t>
            </a:r>
            <a:endParaRPr lang="fi-FI" sz="2200" u="sng" dirty="0">
              <a:latin typeface="Trebuchet MS" panose="020B0703020202090204" pitchFamily="34" charset="0"/>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1619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A0202A1-91F8-A843-8F18-96F63C5F67F8}"/>
              </a:ext>
            </a:extLst>
          </p:cNvPr>
          <p:cNvSpPr>
            <a:spLocks noGrp="1"/>
          </p:cNvSpPr>
          <p:nvPr>
            <p:ph type="title"/>
          </p:nvPr>
        </p:nvSpPr>
        <p:spPr>
          <a:xfrm>
            <a:off x="643468" y="1698171"/>
            <a:ext cx="3048837" cy="4516360"/>
          </a:xfrm>
        </p:spPr>
        <p:txBody>
          <a:bodyPr anchor="t">
            <a:normAutofit/>
          </a:bodyPr>
          <a:lstStyle/>
          <a:p>
            <a:pPr>
              <a:spcBef>
                <a:spcPts val="0"/>
              </a:spcBef>
              <a:defRPr/>
            </a:pPr>
            <a:r>
              <a:rPr lang="fi-FI" sz="2800" b="1" dirty="0">
                <a:latin typeface="+mn-lt"/>
                <a:cs typeface="Arial" panose="020B0604020202020204" pitchFamily="34" charset="0"/>
              </a:rPr>
              <a:t>Kymsoten</a:t>
            </a:r>
            <a:r>
              <a:rPr lang="fi-FI" sz="2800" b="1" u="none" kern="1200" dirty="0">
                <a:effectLst/>
                <a:latin typeface="+mn-lt"/>
                <a:cs typeface="Arial" panose="020B0604020202020204" pitchFamily="34" charset="0"/>
              </a:rPr>
              <a:t> organisaatiotason negatiiviset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Palvelujen järjestäminen ja saatavuus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Mielenterveys- ja päihdepalvelut </a:t>
            </a:r>
            <a:endParaRPr lang="fi-FI" sz="2800" dirty="0"/>
          </a:p>
        </p:txBody>
      </p:sp>
      <p:sp>
        <p:nvSpPr>
          <p:cNvPr id="22" name="Rectangle 2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isällön paikkamerkki 2">
            <a:extLst>
              <a:ext uri="{FF2B5EF4-FFF2-40B4-BE49-F238E27FC236}">
                <a16:creationId xmlns:a16="http://schemas.microsoft.com/office/drawing/2014/main" id="{16CC3521-C4C9-C241-BF54-BB70A3F67042}"/>
              </a:ext>
            </a:extLst>
          </p:cNvPr>
          <p:cNvSpPr>
            <a:spLocks noGrp="1"/>
          </p:cNvSpPr>
          <p:nvPr>
            <p:ph idx="1"/>
          </p:nvPr>
        </p:nvSpPr>
        <p:spPr>
          <a:xfrm>
            <a:off x="4273032" y="403269"/>
            <a:ext cx="7645914" cy="6281030"/>
          </a:xfrm>
        </p:spPr>
        <p:txBody>
          <a:bodyPr>
            <a:noAutofit/>
          </a:bodyPr>
          <a:lstStyle/>
          <a:p>
            <a:pPr marL="0" indent="0">
              <a:buNone/>
            </a:pPr>
            <a:r>
              <a:rPr lang="fi-FI" sz="1200" b="1" u="sng" dirty="0">
                <a:latin typeface="Trebuchet MS" panose="020B0703020202090204" pitchFamily="34" charset="0"/>
                <a:cs typeface="Arial" panose="020B0604020202020204" pitchFamily="34" charset="0"/>
              </a:rPr>
              <a:t>Asia/ilmiö:</a:t>
            </a:r>
          </a:p>
          <a:p>
            <a:pPr marL="0" indent="0">
              <a:buNone/>
            </a:pPr>
            <a:r>
              <a:rPr lang="fi-FI" sz="1200" kern="1200" dirty="0">
                <a:effectLst/>
                <a:latin typeface="Trebuchet MS" panose="020B0703020202090204" pitchFamily="34" charset="0"/>
              </a:rPr>
              <a:t>Ajanvaraukset mielenterveys- ja päihdepalveluissa menevät asiakkailla pitkälle. Ajanvarauksia perutaan/siirretään asiakkaasta riippumattomista syistä, jolloin hoidon aloittaminen ja hoitoon pääsy viivästyvät. Asiakkailla ei ole välttämättä toimintakykyä huolehtia itsenäisesti uusista ajanvarauksista tai yhteydenotosta. Huolena on, että tällöin asiakkaan tilanne nähdään mielenterveys- ja päihdepalveluissa siten, ettei asiakas sitoutuisi palveluun.</a:t>
            </a:r>
            <a:endParaRPr lang="fi-FI" sz="1200" u="sng" dirty="0">
              <a:latin typeface="Trebuchet MS" panose="020B0703020202090204" pitchFamily="34" charset="0"/>
              <a:cs typeface="Arial" panose="020B0604020202020204" pitchFamily="34" charset="0"/>
            </a:endParaRPr>
          </a:p>
          <a:p>
            <a:pPr marL="0" indent="0">
              <a:buNone/>
            </a:pPr>
            <a:r>
              <a:rPr lang="fi-FI" sz="1200" b="1" u="sng" dirty="0">
                <a:latin typeface="Trebuchet MS" panose="020B0703020202090204" pitchFamily="34" charset="0"/>
              </a:rPr>
              <a:t>Kehittämistarve:</a:t>
            </a:r>
          </a:p>
          <a:p>
            <a:pPr marL="0" indent="0">
              <a:buNone/>
            </a:pPr>
            <a:r>
              <a:rPr lang="fi-FI" sz="1200" dirty="0">
                <a:effectLst/>
                <a:latin typeface="Trebuchet MS" panose="020B0703020202090204" pitchFamily="34" charset="0"/>
                <a:ea typeface="Times New Roman" panose="02020603050405020304" pitchFamily="18" charset="0"/>
              </a:rPr>
              <a:t>Hoidon/ja palvelun turvaamiseksi mielenterveys- ja päihdepalveluissa tulisi pystyä aikojen siirtojen ja perumisten sijaan hoitamaan sovitut asiakastapaamiset sijaisjärjestelyin sekä asiakkaiden toimintakykyvajeiden takia ammattilaisten tulee ottaa vastuu asiakkaiden ajanvarausten järjestämisestä. </a:t>
            </a:r>
            <a:endParaRPr lang="fi-FI" sz="1200" b="0" i="0" u="sng" kern="1200" dirty="0">
              <a:effectLst/>
              <a:latin typeface="Trebuchet MS" panose="020B0703020202090204" pitchFamily="34" charset="0"/>
              <a:cs typeface="Arial" panose="020B0604020202020204" pitchFamily="34" charset="0"/>
            </a:endParaRPr>
          </a:p>
          <a:p>
            <a:pPr marL="0" indent="0">
              <a:buNone/>
            </a:pPr>
            <a:endParaRPr lang="fi-FI" sz="1200" b="1" i="0" u="sng" kern="1200" dirty="0">
              <a:effectLst/>
              <a:latin typeface="Trebuchet MS" panose="020B0703020202090204" pitchFamily="34" charset="0"/>
              <a:cs typeface="Arial" panose="020B0604020202020204" pitchFamily="34" charset="0"/>
            </a:endParaRPr>
          </a:p>
          <a:p>
            <a:pPr marL="0" indent="0">
              <a:buNone/>
            </a:pPr>
            <a:r>
              <a:rPr lang="fi-FI" sz="1200" b="1" i="0" u="sng" kern="1200" dirty="0">
                <a:effectLst/>
                <a:latin typeface="Trebuchet MS" panose="020B0703020202090204" pitchFamily="34" charset="0"/>
                <a:cs typeface="Arial" panose="020B0604020202020204" pitchFamily="34" charset="0"/>
              </a:rPr>
              <a:t>Asia/ilmiö:</a:t>
            </a:r>
          </a:p>
          <a:p>
            <a:pPr marL="0" indent="0">
              <a:buNone/>
            </a:pPr>
            <a:r>
              <a:rPr lang="fi-FI" sz="1200" kern="1200" dirty="0">
                <a:effectLst/>
                <a:latin typeface="Trebuchet MS" panose="020B0703020202090204" pitchFamily="34" charset="0"/>
              </a:rPr>
              <a:t>Näyttäytyy, että Miepässä asiakkuuksia päätetään yhden puhelinsoiton jälkeen, kun asiakasta ei ole tavoitettu puhelimitse tai viestillä. Asiakas ei edes tiedä, että asiakkuus on päättynyt. </a:t>
            </a:r>
            <a:r>
              <a:rPr lang="fi-FI" sz="1200" dirty="0">
                <a:latin typeface="Trebuchet MS" panose="020B0703020202090204" pitchFamily="34" charset="0"/>
              </a:rPr>
              <a:t>Asiakkaalla</a:t>
            </a:r>
            <a:r>
              <a:rPr lang="fi-FI" sz="1200" kern="1200" dirty="0">
                <a:effectLst/>
                <a:latin typeface="Trebuchet MS" panose="020B0703020202090204" pitchFamily="34" charset="0"/>
              </a:rPr>
              <a:t> voi kuitenkin olla esimerkiksi vaikea masennus, minkä takia hänen kykynsä hoitaa asioitaan on alentunut. </a:t>
            </a:r>
          </a:p>
          <a:p>
            <a:pPr marL="0" indent="0">
              <a:buNone/>
            </a:pPr>
            <a:r>
              <a:rPr lang="fi-FI" sz="1200" b="1" u="sng" dirty="0">
                <a:latin typeface="Trebuchet MS" panose="020B0703020202090204" pitchFamily="34" charset="0"/>
              </a:rPr>
              <a:t>Kehittämistarve:</a:t>
            </a:r>
          </a:p>
          <a:p>
            <a:pPr marL="0" indent="0">
              <a:buNone/>
            </a:pPr>
            <a:r>
              <a:rPr lang="fi-FI" sz="1200" dirty="0">
                <a:effectLst/>
                <a:latin typeface="Trebuchet MS" panose="020B0703020202090204" pitchFamily="34" charset="0"/>
                <a:ea typeface="Times New Roman" panose="02020603050405020304" pitchFamily="18" charset="0"/>
              </a:rPr>
              <a:t>Miepän ei tule päättää asiakkuuksia liian helposti ja </a:t>
            </a:r>
            <a:r>
              <a:rPr lang="fi-FI" sz="1200" dirty="0">
                <a:latin typeface="Trebuchet MS" panose="020B0703020202090204" pitchFamily="34" charset="0"/>
                <a:ea typeface="Times New Roman" panose="02020603050405020304" pitchFamily="18" charset="0"/>
              </a:rPr>
              <a:t>niin</a:t>
            </a:r>
            <a:r>
              <a:rPr lang="fi-FI" sz="1200" dirty="0">
                <a:effectLst/>
                <a:latin typeface="Trebuchet MS" panose="020B0703020202090204" pitchFamily="34" charset="0"/>
                <a:ea typeface="Times New Roman" panose="02020603050405020304" pitchFamily="18" charset="0"/>
              </a:rPr>
              <a:t>, etteivät asiakkaat tiedä päättymisestä vaan tarjota palvelua pitkäjänteisesti ja asiakkaan kokonaistilanne huomioiden. </a:t>
            </a:r>
          </a:p>
          <a:p>
            <a:pPr marL="0" indent="0">
              <a:buNone/>
            </a:pPr>
            <a:endParaRPr lang="fi-FI" sz="1200" b="1" u="sng" kern="1200" dirty="0">
              <a:effectLst/>
              <a:latin typeface="Trebuchet MS" panose="020B0703020202090204" pitchFamily="34" charset="0"/>
            </a:endParaRPr>
          </a:p>
          <a:p>
            <a:pPr marL="0" indent="0">
              <a:buNone/>
            </a:pPr>
            <a:r>
              <a:rPr lang="fi-FI" sz="1200" b="1" u="sng" kern="1200" dirty="0">
                <a:effectLst/>
                <a:latin typeface="Trebuchet MS" panose="020B0703020202090204" pitchFamily="34" charset="0"/>
              </a:rPr>
              <a:t>Asia/ilmiö:</a:t>
            </a:r>
          </a:p>
          <a:p>
            <a:pPr marL="0" indent="0">
              <a:buNone/>
            </a:pPr>
            <a:r>
              <a:rPr lang="fi-FI" sz="1200" kern="1200" dirty="0">
                <a:effectLst/>
                <a:latin typeface="Trebuchet MS" panose="020B0703020202090204" pitchFamily="34" charset="0"/>
              </a:rPr>
              <a:t>Psykiatrisessa osastohoidossa on useiden viime vuosien aikana kiinnitetty huomioita mielenterveys- ja päihdeongelmien yhteen kietoutumiseen. Ilmiö näkyy lisääntyvissä määrin myös vaativan kuntoutuksen osaston potilasprofiilissa, jossa kummankin osaamisalueen haltuun ottaminen korostuu entisestään.</a:t>
            </a:r>
          </a:p>
          <a:p>
            <a:pPr marL="0" indent="0">
              <a:buNone/>
            </a:pPr>
            <a:r>
              <a:rPr lang="fi-FI" sz="1200" b="1" u="sng" dirty="0">
                <a:latin typeface="Trebuchet MS" panose="020B0703020202090204" pitchFamily="34" charset="0"/>
              </a:rPr>
              <a:t>Kehittämistarve:</a:t>
            </a:r>
          </a:p>
          <a:p>
            <a:pPr marL="0" indent="0">
              <a:buNone/>
            </a:pPr>
            <a:r>
              <a:rPr lang="fi-FI" sz="1200" dirty="0">
                <a:effectLst/>
                <a:latin typeface="Trebuchet MS" panose="020B0703020202090204" pitchFamily="34" charset="0"/>
                <a:ea typeface="Times New Roman" panose="02020603050405020304" pitchFamily="18" charset="0"/>
              </a:rPr>
              <a:t>Psykiatrisen osastohoidon asiakaskunnassa näkyy mielenterveys- ja päihdeongelmien yhteen kietoutuminen ja niiden yhtäaikainen hoidon tarve, minkä myötä työntekijöiden osaamista kummastakin problematiikasta tulee vahvistaa. </a:t>
            </a:r>
            <a:endParaRPr lang="fi-FI" sz="1200" u="sng" dirty="0">
              <a:latin typeface="Trebuchet MS" panose="020B0703020202090204" pitchFamily="34" charset="0"/>
            </a:endParaRPr>
          </a:p>
        </p:txBody>
      </p:sp>
      <p:sp>
        <p:nvSpPr>
          <p:cNvPr id="30" name="Isosceles Triangle 2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0087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A0202A1-91F8-A843-8F18-96F63C5F67F8}"/>
              </a:ext>
            </a:extLst>
          </p:cNvPr>
          <p:cNvSpPr>
            <a:spLocks noGrp="1"/>
          </p:cNvSpPr>
          <p:nvPr>
            <p:ph type="title"/>
          </p:nvPr>
        </p:nvSpPr>
        <p:spPr>
          <a:xfrm>
            <a:off x="643467" y="1698171"/>
            <a:ext cx="3081435" cy="4516360"/>
          </a:xfrm>
        </p:spPr>
        <p:txBody>
          <a:bodyPr anchor="t">
            <a:normAutofit fontScale="90000"/>
          </a:bodyPr>
          <a:lstStyle/>
          <a:p>
            <a:pPr>
              <a:spcBef>
                <a:spcPts val="0"/>
              </a:spcBef>
              <a:defRPr/>
            </a:pPr>
            <a:r>
              <a:rPr lang="fi-FI" sz="3100" b="1" dirty="0">
                <a:latin typeface="+mn-lt"/>
                <a:cs typeface="Arial" panose="020B0604020202020204" pitchFamily="34" charset="0"/>
              </a:rPr>
              <a:t>Kymsoten</a:t>
            </a:r>
            <a:r>
              <a:rPr lang="fi-FI" sz="3100" b="1" u="none" kern="1200" dirty="0">
                <a:effectLst/>
                <a:latin typeface="+mn-lt"/>
                <a:cs typeface="Arial" panose="020B0604020202020204" pitchFamily="34" charset="0"/>
              </a:rPr>
              <a:t> organisaatiotason huoli, kehittäminen asiat/ilmiöt</a:t>
            </a:r>
            <a:br>
              <a:rPr lang="fi-FI" sz="3100" b="1" u="none" kern="1200" dirty="0">
                <a:effectLst/>
                <a:latin typeface="+mn-lt"/>
                <a:cs typeface="Arial" panose="020B0604020202020204" pitchFamily="34" charset="0"/>
              </a:rPr>
            </a:br>
            <a:r>
              <a:rPr lang="fi-FI" sz="3100" b="0" u="none" kern="1200" dirty="0">
                <a:effectLst/>
                <a:latin typeface="+mn-lt"/>
                <a:cs typeface="Arial" panose="020B0604020202020204" pitchFamily="34" charset="0"/>
              </a:rPr>
              <a:t>Palvelujen järjestäminen ja saatavuus</a:t>
            </a:r>
            <a:br>
              <a:rPr lang="fi-FI" sz="3100" dirty="0">
                <a:latin typeface="+mn-lt"/>
                <a:cs typeface="Arial" panose="020B0604020202020204" pitchFamily="34" charset="0"/>
              </a:rPr>
            </a:br>
            <a:r>
              <a:rPr lang="fi-FI" sz="3100" b="1" dirty="0">
                <a:latin typeface="+mn-lt"/>
                <a:cs typeface="Arial" panose="020B0604020202020204" pitchFamily="34" charset="0"/>
              </a:rPr>
              <a:t>Ikääntyneiden muistisairaiden palvelut</a:t>
            </a:r>
            <a:br>
              <a:rPr lang="fi-FI" sz="3600" b="1" u="none" kern="1200" dirty="0">
                <a:effectLst/>
                <a:latin typeface="+mn-lt"/>
                <a:cs typeface="Arial" panose="020B0604020202020204" pitchFamily="34" charset="0"/>
              </a:rPr>
            </a:br>
            <a:endParaRPr lang="fi-FI" sz="3600" dirty="0"/>
          </a:p>
        </p:txBody>
      </p:sp>
      <p:sp>
        <p:nvSpPr>
          <p:cNvPr id="27" name="Rectangle 2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isällön paikkamerkki 2">
            <a:extLst>
              <a:ext uri="{FF2B5EF4-FFF2-40B4-BE49-F238E27FC236}">
                <a16:creationId xmlns:a16="http://schemas.microsoft.com/office/drawing/2014/main" id="{16CC3521-C4C9-C241-BF54-BB70A3F67042}"/>
              </a:ext>
            </a:extLst>
          </p:cNvPr>
          <p:cNvSpPr>
            <a:spLocks noGrp="1"/>
          </p:cNvSpPr>
          <p:nvPr>
            <p:ph idx="1"/>
          </p:nvPr>
        </p:nvSpPr>
        <p:spPr>
          <a:xfrm>
            <a:off x="4135761" y="268936"/>
            <a:ext cx="7932420" cy="6386635"/>
          </a:xfrm>
        </p:spPr>
        <p:txBody>
          <a:bodyPr>
            <a:noAutofit/>
          </a:bodyPr>
          <a:lstStyle/>
          <a:p>
            <a:pPr marL="0" indent="0">
              <a:buNone/>
            </a:pPr>
            <a:r>
              <a:rPr lang="fi-FI" sz="1400" b="1" u="sng" kern="1200" dirty="0">
                <a:effectLst/>
                <a:latin typeface="Trebuchet MS" panose="020B0703020202090204" pitchFamily="34" charset="0"/>
              </a:rPr>
              <a:t>Asia/ilmiö: </a:t>
            </a:r>
          </a:p>
          <a:p>
            <a:pPr marL="0" indent="0">
              <a:buNone/>
            </a:pPr>
            <a:r>
              <a:rPr lang="fi-FI" sz="1400" dirty="0">
                <a:latin typeface="Trebuchet MS" panose="020B0703020202090204" pitchFamily="34" charset="0"/>
              </a:rPr>
              <a:t>Ikääntyneiden kohdalla näkyy ilmiö, joka vaikeuttaa heidän palvelujen saatavuutta sekä palvelujen oikea-aikaisuutta palveluprosessissa. </a:t>
            </a:r>
            <a:r>
              <a:rPr lang="fi-FI" sz="1400" kern="1200" dirty="0">
                <a:effectLst/>
                <a:latin typeface="Trebuchet MS" panose="020B0703020202090204" pitchFamily="34" charset="0"/>
              </a:rPr>
              <a:t>Monet ikäihmiset, joilla on mm. muistiongelmia/haasteita ja joilla ei ole läheisiä tai omaisia varmistamassa pääsyä tutkimuksiin, jäävät usein yksin </a:t>
            </a:r>
            <a:r>
              <a:rPr lang="fi-FI" sz="1400" dirty="0">
                <a:latin typeface="Trebuchet MS" panose="020B0703020202090204" pitchFamily="34" charset="0"/>
              </a:rPr>
              <a:t>eivätkä</a:t>
            </a:r>
            <a:r>
              <a:rPr lang="fi-FI" sz="1400" kern="1200" dirty="0">
                <a:effectLst/>
                <a:latin typeface="Trebuchet MS" panose="020B0703020202090204" pitchFamily="34" charset="0"/>
              </a:rPr>
              <a:t> osaa hakeutua riittävän aikaisin esimerkiksi muistitutkimuksiin. Usein heillä on myös muita haasteita elämässään, kuten </a:t>
            </a:r>
            <a:r>
              <a:rPr lang="fi-FI" sz="1400" dirty="0">
                <a:latin typeface="Trebuchet MS" panose="020B0703020202090204" pitchFamily="34" charset="0"/>
              </a:rPr>
              <a:t>haastava </a:t>
            </a:r>
            <a:r>
              <a:rPr lang="fi-FI" sz="1400" kern="1200" dirty="0">
                <a:effectLst/>
                <a:latin typeface="Trebuchet MS" panose="020B0703020202090204" pitchFamily="34" charset="0"/>
              </a:rPr>
              <a:t>taloudellinen tilanne </a:t>
            </a:r>
            <a:r>
              <a:rPr lang="fi-FI" sz="1400" dirty="0">
                <a:latin typeface="Trebuchet MS" panose="020B0703020202090204" pitchFamily="34" charset="0"/>
              </a:rPr>
              <a:t>ja he tinkivät samalla </a:t>
            </a:r>
            <a:r>
              <a:rPr lang="fi-FI" sz="1400" kern="1200" dirty="0">
                <a:effectLst/>
                <a:latin typeface="Trebuchet MS" panose="020B0703020202090204" pitchFamily="34" charset="0"/>
              </a:rPr>
              <a:t>terveysasioiden hoitamisesta. Oletettavasti korona-pandemia</a:t>
            </a:r>
            <a:r>
              <a:rPr lang="fi-FI" sz="1400" dirty="0">
                <a:latin typeface="Trebuchet MS" panose="020B0703020202090204" pitchFamily="34" charset="0"/>
              </a:rPr>
              <a:t> ja </a:t>
            </a:r>
            <a:r>
              <a:rPr lang="fi-FI" sz="1400" kern="1200" dirty="0">
                <a:effectLst/>
                <a:latin typeface="Trebuchet MS" panose="020B0703020202090204" pitchFamily="34" charset="0"/>
              </a:rPr>
              <a:t>inflaatio ovat osaltaan kiihdyttäneet tätä prosessia.</a:t>
            </a:r>
          </a:p>
          <a:p>
            <a:pPr marL="0" indent="0">
              <a:buNone/>
            </a:pPr>
            <a:r>
              <a:rPr lang="fi-FI" sz="1400" b="1" u="sng" dirty="0">
                <a:latin typeface="Trebuchet MS" panose="020B0703020202090204" pitchFamily="34" charset="0"/>
              </a:rPr>
              <a:t>Kehittämistarve: </a:t>
            </a:r>
          </a:p>
          <a:p>
            <a:pPr marL="0" indent="0">
              <a:buNone/>
            </a:pPr>
            <a:r>
              <a:rPr lang="fi-FI" sz="1400" dirty="0">
                <a:effectLst/>
                <a:latin typeface="Trebuchet MS" panose="020B0703020202090204" pitchFamily="34" charset="0"/>
                <a:ea typeface="Times New Roman" panose="02020603050405020304" pitchFamily="18" charset="0"/>
              </a:rPr>
              <a:t>Ikäihmisille, joille ei ole omaisia tai läheisiä varmistamassa heidän pääsyään riittävän ajoissa muistitutkimuksiin ja muihin palveluihin, tarvitaan palvelu/työntekijöitä (esimerkiksi muistikoordinaattorit), jotka voisivat ottaa koppia heidän tilanteistaan. </a:t>
            </a:r>
          </a:p>
          <a:p>
            <a:pPr marL="0" indent="0">
              <a:buNone/>
            </a:pPr>
            <a:endParaRPr lang="fi-FI" sz="1400" dirty="0">
              <a:effectLst/>
              <a:latin typeface="Trebuchet MS" panose="020B0703020202090204" pitchFamily="34" charset="0"/>
              <a:ea typeface="Times New Roman" panose="02020603050405020304" pitchFamily="18" charset="0"/>
            </a:endParaRPr>
          </a:p>
          <a:p>
            <a:pPr marL="0" indent="0">
              <a:buNone/>
            </a:pPr>
            <a:r>
              <a:rPr lang="fi-FI" sz="1400" b="1" u="sng" dirty="0">
                <a:latin typeface="Trebuchet MS" panose="020B0703020202090204" pitchFamily="34" charset="0"/>
              </a:rPr>
              <a:t>Asia/ilmiö: </a:t>
            </a:r>
          </a:p>
          <a:p>
            <a:pPr marL="0" indent="0">
              <a:buNone/>
            </a:pPr>
            <a:r>
              <a:rPr lang="fi-FI" sz="1400" kern="1200" dirty="0">
                <a:effectLst/>
                <a:latin typeface="Trebuchet MS" panose="020B0703020202090204" pitchFamily="34" charset="0"/>
              </a:rPr>
              <a:t>Kymsotella ei ole palvelua, joka aloittaisi asiakkaan muistisairauden selvittelyt kotona. Tiedossa on, että ensimmäisiä oireita muistisairaudesta voi olla asiakkaan oma sairaudentunnottomuus ja muistisairauteen voi liittyä myös vaikeita käytösoireita. Asiakas ei pääse muistipalvelupolulle, </a:t>
            </a:r>
            <a:r>
              <a:rPr lang="fi-FI" sz="1400" dirty="0">
                <a:latin typeface="Trebuchet MS" panose="020B0703020202090204" pitchFamily="34" charset="0"/>
              </a:rPr>
              <a:t>jos hän</a:t>
            </a:r>
            <a:r>
              <a:rPr lang="fi-FI" sz="1400" kern="1200" dirty="0">
                <a:effectLst/>
                <a:latin typeface="Trebuchet MS" panose="020B0703020202090204" pitchFamily="34" charset="0"/>
              </a:rPr>
              <a:t> ei lähde muistipoliklinikalle tutkimuksiin</a:t>
            </a:r>
            <a:r>
              <a:rPr lang="fi-FI" sz="1400" dirty="0">
                <a:latin typeface="Trebuchet MS" panose="020B0703020202090204" pitchFamily="34" charset="0"/>
              </a:rPr>
              <a:t>. Tällöin hän jää myös </a:t>
            </a:r>
            <a:r>
              <a:rPr lang="fi-FI" sz="1400" kern="1200" dirty="0">
                <a:effectLst/>
                <a:latin typeface="Trebuchet MS" panose="020B0703020202090204" pitchFamily="34" charset="0"/>
              </a:rPr>
              <a:t>ilman diagnoosia, hoitoa ja lääkitystä. Asiakkaan tilanne heikkenee kotona</a:t>
            </a:r>
            <a:r>
              <a:rPr lang="fi-FI" sz="1400" dirty="0">
                <a:latin typeface="Trebuchet MS" panose="020B0703020202090204" pitchFamily="34" charset="0"/>
              </a:rPr>
              <a:t> ja</a:t>
            </a:r>
            <a:r>
              <a:rPr lang="fi-FI" sz="1400" kern="1200" dirty="0">
                <a:effectLst/>
                <a:latin typeface="Trebuchet MS" panose="020B0703020202090204" pitchFamily="34" charset="0"/>
              </a:rPr>
              <a:t> usein gerontologinen sosiaaliohjaus on ainoa, joka kannattelee asiakasta. Asiakas ei suostu vastaanottamaan esimerkiksi kotihoitoa, koska ei käsitä tilannettaan. Tilanteisiin liittyy inhimillinen kärsimys, omaisten ja läheisten huoli ja asiakkaan ajautuminen nopeammin raskaisiin palveluihin, koska sairautta hidastavaa/hyvää aikaa lisäävää lääkehoitoa ei ole aloitettu. </a:t>
            </a:r>
            <a:endParaRPr lang="fi-FI" sz="1400" u="sng" dirty="0">
              <a:latin typeface="Trebuchet MS" panose="020B0703020202090204" pitchFamily="34" charset="0"/>
            </a:endParaRPr>
          </a:p>
          <a:p>
            <a:pPr marL="0" indent="0">
              <a:buNone/>
            </a:pPr>
            <a:r>
              <a:rPr lang="fi-FI" sz="1400" b="1" u="sng" dirty="0">
                <a:latin typeface="Trebuchet MS" panose="020B0703020202090204" pitchFamily="34" charset="0"/>
              </a:rPr>
              <a:t>Kehittämistarve: </a:t>
            </a:r>
          </a:p>
          <a:p>
            <a:pPr marL="0" indent="0">
              <a:buNone/>
            </a:pPr>
            <a:r>
              <a:rPr lang="fi-FI" sz="1400" dirty="0">
                <a:effectLst/>
                <a:latin typeface="Trebuchet MS" panose="020B0703020202090204" pitchFamily="34" charset="0"/>
                <a:ea typeface="Times New Roman" panose="02020603050405020304" pitchFamily="18" charset="0"/>
              </a:rPr>
              <a:t>Muistisairaiden hoidon käynnistämiseksi ja turvaamiseksi tarvitaan terveydenhuollon palvelu, joka aloittaa muistisairauden selvittämisen asiakkaan kotona tilanteissa, kun asiakasta ei saada lähtemään muistitutkimuksiin</a:t>
            </a:r>
            <a:r>
              <a:rPr lang="fi-FI" sz="1400" dirty="0">
                <a:latin typeface="Trebuchet MS" panose="020B0703020202090204" pitchFamily="34" charset="0"/>
                <a:ea typeface="Times New Roman" panose="02020603050405020304" pitchFamily="18" charset="0"/>
              </a:rPr>
              <a:t>. </a:t>
            </a:r>
            <a:endParaRPr lang="fi-FI" sz="1400" u="sng" dirty="0">
              <a:latin typeface="Trebuchet MS" panose="020B0703020202090204" pitchFamily="34" charset="0"/>
            </a:endParaRPr>
          </a:p>
        </p:txBody>
      </p:sp>
      <p:sp>
        <p:nvSpPr>
          <p:cNvPr id="35" name="Isosceles Triangle 3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3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9406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A0202A1-91F8-A843-8F18-96F63C5F67F8}"/>
              </a:ext>
            </a:extLst>
          </p:cNvPr>
          <p:cNvSpPr>
            <a:spLocks noGrp="1"/>
          </p:cNvSpPr>
          <p:nvPr>
            <p:ph type="title"/>
          </p:nvPr>
        </p:nvSpPr>
        <p:spPr>
          <a:xfrm>
            <a:off x="735595" y="1551340"/>
            <a:ext cx="3002222" cy="4871344"/>
          </a:xfrm>
        </p:spPr>
        <p:txBody>
          <a:bodyPr anchor="t">
            <a:normAutofit/>
          </a:bodyPr>
          <a:lstStyle/>
          <a:p>
            <a:pPr>
              <a:spcBef>
                <a:spcPts val="0"/>
              </a:spcBef>
              <a:defRPr/>
            </a:pPr>
            <a:r>
              <a:rPr lang="fi-FI" sz="2800" b="1" dirty="0">
                <a:latin typeface="+mn-lt"/>
                <a:cs typeface="Arial" panose="020B0604020202020204" pitchFamily="34" charset="0"/>
              </a:rPr>
              <a:t>Kymsoten</a:t>
            </a:r>
            <a:r>
              <a:rPr lang="fi-FI" sz="2800" b="1" u="none" kern="1200" dirty="0">
                <a:effectLst/>
                <a:latin typeface="+mn-lt"/>
                <a:cs typeface="Arial" panose="020B0604020202020204" pitchFamily="34" charset="0"/>
              </a:rPr>
              <a:t> organisaatiotason huoli, kehittäminen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Palvelujen järjestäminen ja saatavuus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Lasten psykiatria &amp; sosiaalisen raportoinnin viestintä</a:t>
            </a:r>
            <a:endParaRPr lang="fi-FI" sz="2800" dirty="0"/>
          </a:p>
        </p:txBody>
      </p:sp>
      <p:sp>
        <p:nvSpPr>
          <p:cNvPr id="6"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isällön paikkamerkki 2">
            <a:extLst>
              <a:ext uri="{FF2B5EF4-FFF2-40B4-BE49-F238E27FC236}">
                <a16:creationId xmlns:a16="http://schemas.microsoft.com/office/drawing/2014/main" id="{16CC3521-C4C9-C241-BF54-BB70A3F67042}"/>
              </a:ext>
            </a:extLst>
          </p:cNvPr>
          <p:cNvSpPr>
            <a:spLocks noGrp="1"/>
          </p:cNvSpPr>
          <p:nvPr>
            <p:ph idx="1"/>
          </p:nvPr>
        </p:nvSpPr>
        <p:spPr>
          <a:xfrm>
            <a:off x="4137660" y="740419"/>
            <a:ext cx="7781286" cy="5805464"/>
          </a:xfrm>
        </p:spPr>
        <p:txBody>
          <a:bodyPr>
            <a:noAutofit/>
          </a:bodyPr>
          <a:lstStyle/>
          <a:p>
            <a:pPr marL="0" indent="0">
              <a:buNone/>
            </a:pPr>
            <a:r>
              <a:rPr lang="fi-FI" sz="1400" b="1" u="sng" dirty="0">
                <a:latin typeface="Trebuchet MS" panose="020B0703020202090204" pitchFamily="34" charset="0"/>
                <a:cs typeface="Arial" panose="020B0604020202020204" pitchFamily="34" charset="0"/>
              </a:rPr>
              <a:t>Asia/ilmiö: </a:t>
            </a:r>
          </a:p>
          <a:p>
            <a:pPr marL="0" indent="0">
              <a:buNone/>
            </a:pPr>
            <a:r>
              <a:rPr lang="fi-FI" sz="1400" dirty="0">
                <a:latin typeface="Trebuchet MS" panose="020B0703020202090204" pitchFamily="34" charset="0"/>
                <a:cs typeface="Arial" panose="020B0604020202020204" pitchFamily="34" charset="0"/>
              </a:rPr>
              <a:t>Perheneuvolassa asiakkaat ovat antaneet palautetta lasten psykiatriasta. Heidän mukaansa lasten psykiatrian </a:t>
            </a:r>
            <a:r>
              <a:rPr lang="fi-FI" sz="1400" kern="1200" dirty="0">
                <a:effectLst/>
                <a:latin typeface="Trebuchet MS" panose="020B0703020202090204" pitchFamily="34" charset="0"/>
              </a:rPr>
              <a:t>palveluun pääsy kestää. Ensin jonotetaan palveluun ja sitten aloituspalaverin jälkeen voi joutua odottamaan varsinaisen työskentelyn alkamista. Lisäksi</a:t>
            </a:r>
            <a:r>
              <a:rPr lang="fi-FI" sz="1400" dirty="0">
                <a:latin typeface="Trebuchet MS" panose="020B0703020202090204" pitchFamily="34" charset="0"/>
              </a:rPr>
              <a:t> </a:t>
            </a:r>
            <a:r>
              <a:rPr lang="fi-FI" sz="1400" kern="1200" dirty="0">
                <a:effectLst/>
                <a:latin typeface="Trebuchet MS" panose="020B0703020202090204" pitchFamily="34" charset="0"/>
              </a:rPr>
              <a:t>työntekijät vaihtuvat ja asiakkaiden täytyy itse ottaa vastuuta aikojen sopimisesta. Tapaamisia on yleensä vain lapsille ja vanhempia ei oteta mukaan työskentelyyn riittävästi. Perheneuvolan kokemusten mukaan yhteistyö lasten psykiatrian kanssa on vaihtelevaa. On tilanteita, että perheneuvolassa oletetaan työskentelyn psykiatrialla alkaneen, mutta asiakkaat ovatkin voineet jäädä odottamaan varsinaisen työskentelyn aloittamista.</a:t>
            </a:r>
            <a:endParaRPr lang="fi-FI" sz="1400" u="sng" dirty="0">
              <a:latin typeface="Trebuchet MS" panose="020B0703020202090204" pitchFamily="34" charset="0"/>
              <a:cs typeface="Arial" panose="020B0604020202020204" pitchFamily="34" charset="0"/>
            </a:endParaRPr>
          </a:p>
          <a:p>
            <a:pPr marL="0" indent="0">
              <a:buNone/>
            </a:pPr>
            <a:r>
              <a:rPr lang="fi-FI" sz="1400" b="1" u="sng" dirty="0">
                <a:latin typeface="Trebuchet MS" panose="020B0703020202090204" pitchFamily="34" charset="0"/>
              </a:rPr>
              <a:t>Kehittämistarve:</a:t>
            </a:r>
          </a:p>
          <a:p>
            <a:pPr marL="0" indent="0">
              <a:buNone/>
            </a:pPr>
            <a:r>
              <a:rPr lang="fi-FI" sz="1400" dirty="0">
                <a:effectLst/>
                <a:latin typeface="Trebuchet MS" panose="020B0703020202090204" pitchFamily="34" charset="0"/>
                <a:ea typeface="Times New Roman" panose="02020603050405020304" pitchFamily="18" charset="0"/>
              </a:rPr>
              <a:t>Lasten psykiatrian toimintaa (pitkät jonotusajat, vaihtuvat työntekijät, ei riittävästi työskentelyä vanhempien kanssa) tulisi paranta</a:t>
            </a:r>
            <a:r>
              <a:rPr lang="fi-FI" sz="1400" dirty="0">
                <a:latin typeface="Trebuchet MS" panose="020B0703020202090204" pitchFamily="34" charset="0"/>
                <a:ea typeface="Times New Roman" panose="02020603050405020304" pitchFamily="18" charset="0"/>
              </a:rPr>
              <a:t>a ja </a:t>
            </a:r>
            <a:r>
              <a:rPr lang="fi-FI" sz="1400" dirty="0">
                <a:effectLst/>
                <a:latin typeface="Trebuchet MS" panose="020B0703020202090204" pitchFamily="34" charset="0"/>
                <a:ea typeface="Times New Roman" panose="02020603050405020304" pitchFamily="18" charset="0"/>
              </a:rPr>
              <a:t>kehittää sekä perheneuvolan näkökulmasta tulisi vahvistaa ja luoda uusia yhteistyö- ja tiedonvaihtokäytäntöjä lasten psykiatrian kanssa. </a:t>
            </a:r>
          </a:p>
          <a:p>
            <a:pPr marL="0" indent="0">
              <a:buNone/>
            </a:pPr>
            <a:endParaRPr lang="fi-FI" sz="1400" dirty="0">
              <a:effectLst/>
              <a:latin typeface="Trebuchet MS" panose="020B0703020202090204" pitchFamily="34" charset="0"/>
            </a:endParaRPr>
          </a:p>
          <a:p>
            <a:pPr marL="0" indent="0">
              <a:buNone/>
            </a:pPr>
            <a:r>
              <a:rPr lang="fi-FI" sz="1400" b="1" u="sng" dirty="0">
                <a:latin typeface="Trebuchet MS" panose="020B0703020202090204" pitchFamily="34" charset="0"/>
              </a:rPr>
              <a:t>Asia/ilmiö:</a:t>
            </a:r>
          </a:p>
          <a:p>
            <a:pPr marL="0" indent="0">
              <a:buNone/>
            </a:pPr>
            <a:r>
              <a:rPr lang="fi-FI" sz="1400" dirty="0">
                <a:latin typeface="Trebuchet MS" panose="020B0703020202090204" pitchFamily="34" charset="0"/>
              </a:rPr>
              <a:t>Sosiaalinen raportointi on erinomainen keino kertoa ajankohtaisista asioista. Samalla kaivataan kuitenkin lisätietoa ja konkretiaa siitä, kuinka asiat on käsitelty ja edenneet. Onko sosiaalisesta raportoinnista mitään hyötyä? Mitä asioille tapahtuu Socomin käsittelyn jälkeen kuntayhtymässä? Toivotaan tasapuolista panostamista asiaan sosiaalialan eri sektoreilla. </a:t>
            </a:r>
            <a:endParaRPr lang="fi-FI" sz="1400" b="1" dirty="0">
              <a:latin typeface="Trebuchet MS" panose="020B0703020202090204" pitchFamily="34" charset="0"/>
            </a:endParaRPr>
          </a:p>
          <a:p>
            <a:pPr marL="0" indent="0">
              <a:buNone/>
            </a:pPr>
            <a:r>
              <a:rPr lang="fi-FI" sz="1400" b="1" u="sng" dirty="0">
                <a:latin typeface="Trebuchet MS" panose="020B0703020202090204" pitchFamily="34" charset="0"/>
              </a:rPr>
              <a:t>Kehittämistarve:</a:t>
            </a:r>
          </a:p>
          <a:p>
            <a:pPr marL="0" indent="0">
              <a:buNone/>
            </a:pPr>
            <a:r>
              <a:rPr lang="fi-FI" sz="1400" dirty="0">
                <a:effectLst/>
                <a:latin typeface="Trebuchet MS" panose="020B0703020202090204" pitchFamily="34" charset="0"/>
                <a:ea typeface="Times New Roman" panose="02020603050405020304" pitchFamily="18" charset="0"/>
              </a:rPr>
              <a:t>Sosiaalinen raportointi on keino kertoa asioista, mutta työntekijät kaipaavat tietoa, kuinka raportoidut asiat ovat käsitelty ja edenneet Kymsotessa.</a:t>
            </a:r>
            <a:r>
              <a:rPr lang="fi-FI" sz="1400" dirty="0">
                <a:effectLst/>
                <a:latin typeface="Trebuchet MS" panose="020B0703020202090204" pitchFamily="34" charset="0"/>
              </a:rPr>
              <a:t> </a:t>
            </a:r>
            <a:endParaRPr lang="fi-FI" sz="1400" u="sng" dirty="0">
              <a:latin typeface="Trebuchet MS" panose="020B0703020202090204" pitchFamily="34" charset="0"/>
            </a:endParaRPr>
          </a:p>
        </p:txBody>
      </p:sp>
      <p:sp>
        <p:nvSpPr>
          <p:cNvPr id="13"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63114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Otsikko 1">
            <a:extLst>
              <a:ext uri="{FF2B5EF4-FFF2-40B4-BE49-F238E27FC236}">
                <a16:creationId xmlns:a16="http://schemas.microsoft.com/office/drawing/2014/main" id="{FA537E18-D580-B24F-802A-6393BDAA5511}"/>
              </a:ext>
            </a:extLst>
          </p:cNvPr>
          <p:cNvSpPr>
            <a:spLocks noGrp="1"/>
          </p:cNvSpPr>
          <p:nvPr>
            <p:ph type="title"/>
          </p:nvPr>
        </p:nvSpPr>
        <p:spPr>
          <a:xfrm>
            <a:off x="838200" y="713312"/>
            <a:ext cx="3402330" cy="5431376"/>
          </a:xfrm>
        </p:spPr>
        <p:txBody>
          <a:bodyPr>
            <a:normAutofit/>
          </a:bodyPr>
          <a:lstStyle/>
          <a:p>
            <a:pPr>
              <a:spcBef>
                <a:spcPts val="0"/>
              </a:spcBef>
              <a:defRPr/>
            </a:pPr>
            <a:r>
              <a:rPr lang="fi-FI" sz="2800" b="1" u="none" kern="1200" dirty="0">
                <a:effectLst/>
                <a:latin typeface="+mn-lt"/>
                <a:cs typeface="Arial" panose="020B0604020202020204" pitchFamily="34" charset="0"/>
              </a:rPr>
              <a:t>Eksotelta</a:t>
            </a:r>
            <a:br>
              <a:rPr lang="fi-FI" sz="2800" b="1"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kuntiin vietävät – HYTE-työhön vietävät negatiiviset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Palvelujen järjestäminen ja saatavuus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Erityisen tuen ja tehostetun tuen oppilaat</a:t>
            </a:r>
            <a:endParaRPr lang="fi-FI" sz="2800" dirty="0"/>
          </a:p>
        </p:txBody>
      </p:sp>
      <p:sp>
        <p:nvSpPr>
          <p:cNvPr id="3" name="Sisällön paikkamerkki 2">
            <a:extLst>
              <a:ext uri="{FF2B5EF4-FFF2-40B4-BE49-F238E27FC236}">
                <a16:creationId xmlns:a16="http://schemas.microsoft.com/office/drawing/2014/main" id="{4B00CA83-D4A5-8840-9FC3-288DA470A831}"/>
              </a:ext>
            </a:extLst>
          </p:cNvPr>
          <p:cNvSpPr>
            <a:spLocks noGrp="1"/>
          </p:cNvSpPr>
          <p:nvPr>
            <p:ph idx="1"/>
          </p:nvPr>
        </p:nvSpPr>
        <p:spPr>
          <a:xfrm>
            <a:off x="5680711" y="713312"/>
            <a:ext cx="6115050" cy="5801788"/>
          </a:xfrm>
        </p:spPr>
        <p:txBody>
          <a:bodyPr anchor="ctr">
            <a:normAutofit/>
          </a:bodyPr>
          <a:lstStyle/>
          <a:p>
            <a:pPr marL="0" indent="0">
              <a:buNone/>
            </a:pPr>
            <a:r>
              <a:rPr lang="fi-FI" sz="1600" b="1" u="sng" dirty="0">
                <a:latin typeface="Trebuchet MS" panose="020B0703020202090204" pitchFamily="34" charset="0"/>
              </a:rPr>
              <a:t>Asia/ilmiö: </a:t>
            </a:r>
          </a:p>
          <a:p>
            <a:pPr marL="0" indent="0">
              <a:buNone/>
            </a:pPr>
            <a:r>
              <a:rPr lang="fi-FI" sz="1600" kern="1200" dirty="0">
                <a:effectLst/>
                <a:latin typeface="Trebuchet MS" panose="020B0703020202090204" pitchFamily="34" charset="0"/>
                <a:cs typeface="Arial" panose="020B0604020202020204" pitchFamily="34" charset="0"/>
              </a:rPr>
              <a:t>Eksoten alueella, jopa yksittäisen kunnan sisällä, on </a:t>
            </a:r>
            <a:r>
              <a:rPr lang="fi-FI" sz="1600" dirty="0">
                <a:latin typeface="Trebuchet MS" panose="020B0703020202090204" pitchFamily="34" charset="0"/>
                <a:cs typeface="Arial" panose="020B0604020202020204" pitchFamily="34" charset="0"/>
              </a:rPr>
              <a:t>suurta </a:t>
            </a:r>
            <a:r>
              <a:rPr lang="fi-FI" sz="1600" kern="1200" dirty="0">
                <a:effectLst/>
                <a:latin typeface="Trebuchet MS" panose="020B0703020202090204" pitchFamily="34" charset="0"/>
                <a:cs typeface="Arial" panose="020B0604020202020204" pitchFamily="34" charset="0"/>
              </a:rPr>
              <a:t>vaihtelua sen suhteen, kuinka kouluissa kyetään järjestämään erityisen tuen tai tehostetun tuen oppilaille tarvittavia tukitoimia koulupäiviin. Esimerkiksi henkilökohtaisia avustajia ei kaikissa kouluissa järjestetä, vaan vedotaan resurssikysymyksiin ja kerrotaan, ettei niitä ole saatavilla lainkaan. Toisissa kouluissa saman kaltaisessa tilanteessa avustaja järjestyy. Myöskään monessa kohtaa oppilaan tuen tarvetta ei tunnisteta. </a:t>
            </a:r>
            <a:r>
              <a:rPr lang="fi-FI" sz="1600" dirty="0">
                <a:latin typeface="Trebuchet MS" panose="020B0703020202090204" pitchFamily="34" charset="0"/>
                <a:cs typeface="Arial" panose="020B0604020202020204" pitchFamily="34" charset="0"/>
              </a:rPr>
              <a:t>K</a:t>
            </a:r>
            <a:r>
              <a:rPr lang="fi-FI" sz="1600" kern="1200" dirty="0">
                <a:effectLst/>
                <a:latin typeface="Trebuchet MS" panose="020B0703020202090204" pitchFamily="34" charset="0"/>
                <a:cs typeface="Arial" panose="020B0604020202020204" pitchFamily="34" charset="0"/>
              </a:rPr>
              <a:t>oulupäiv</a:t>
            </a:r>
            <a:r>
              <a:rPr lang="fi-FI" sz="1600" dirty="0">
                <a:latin typeface="Trebuchet MS" panose="020B0703020202090204" pitchFamily="34" charset="0"/>
                <a:cs typeface="Arial" panose="020B0604020202020204" pitchFamily="34" charset="0"/>
              </a:rPr>
              <a:t>än aikaisen tuen puute aiheuttaa erityisen tuen oppilaalle kuormitusta, mikä purkautuu kotona.</a:t>
            </a:r>
            <a:r>
              <a:rPr lang="fi-FI" sz="1600" kern="1200" dirty="0">
                <a:effectLst/>
                <a:latin typeface="Trebuchet MS" panose="020B0703020202090204" pitchFamily="34" charset="0"/>
                <a:cs typeface="Arial" panose="020B0604020202020204" pitchFamily="34" charset="0"/>
              </a:rPr>
              <a:t> Näin kotiin voidaan tarvita monialaisia erityispalveluita, joiden tarve pystyttäisiin ehkä ehkäisemään, jos koulupäivän aikana olisi saatavilla tarvittavaa tukea. Asia vaikuttaa myös yksittäisen oppilaan ja perheen toimintakykyyn.</a:t>
            </a:r>
            <a:endParaRPr lang="fi-FI" sz="1600" dirty="0">
              <a:latin typeface="Trebuchet MS" panose="020B0703020202090204" pitchFamily="34" charset="0"/>
              <a:cs typeface="Arial" panose="020B0604020202020204" pitchFamily="34" charset="0"/>
            </a:endParaRPr>
          </a:p>
          <a:p>
            <a:pPr marL="0" indent="0">
              <a:buNone/>
            </a:pPr>
            <a:r>
              <a:rPr lang="fi-FI" sz="1600" b="1" u="sng" dirty="0">
                <a:latin typeface="Trebuchet MS" panose="020B0703020202090204" pitchFamily="34" charset="0"/>
              </a:rPr>
              <a:t>Kehittämistarve: </a:t>
            </a:r>
          </a:p>
          <a:p>
            <a:pPr marL="0" indent="0">
              <a:buNone/>
            </a:pPr>
            <a:r>
              <a:rPr lang="fi-FI" sz="1600" kern="1200" dirty="0">
                <a:effectLst/>
                <a:latin typeface="Trebuchet MS" panose="020B0703020202090204" pitchFamily="34" charset="0"/>
              </a:rPr>
              <a:t>Kouluissa tulisi olla yhtäläiset resurssit järjestää tukitoimia (esimerkiksi henkilökohtainen apu) erityisen tuen tai tehostetun tuen oppilaille sekä tarvitaan tiiviimpää verkostoyhteistyötä tuen tarpeiden tunnistamiseksi kouluissa.</a:t>
            </a:r>
            <a:r>
              <a:rPr lang="fi-FI" sz="1600" dirty="0">
                <a:effectLst/>
                <a:latin typeface="Trebuchet MS" panose="020B0703020202090204" pitchFamily="34" charset="0"/>
              </a:rPr>
              <a:t> </a:t>
            </a:r>
            <a:endParaRPr lang="fi-FI" sz="1600" dirty="0">
              <a:latin typeface="Trebuchet MS" panose="020B0703020202090204" pitchFamily="34" charset="0"/>
            </a:endParaRPr>
          </a:p>
        </p:txBody>
      </p:sp>
    </p:spTree>
    <p:extLst>
      <p:ext uri="{BB962C8B-B14F-4D97-AF65-F5344CB8AC3E}">
        <p14:creationId xmlns:p14="http://schemas.microsoft.com/office/powerpoint/2010/main" val="281431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Otsikko 1">
            <a:extLst>
              <a:ext uri="{FF2B5EF4-FFF2-40B4-BE49-F238E27FC236}">
                <a16:creationId xmlns:a16="http://schemas.microsoft.com/office/drawing/2014/main" id="{FA537E18-D580-B24F-802A-6393BDAA5511}"/>
              </a:ext>
            </a:extLst>
          </p:cNvPr>
          <p:cNvSpPr>
            <a:spLocks noGrp="1"/>
          </p:cNvSpPr>
          <p:nvPr>
            <p:ph type="title"/>
          </p:nvPr>
        </p:nvSpPr>
        <p:spPr>
          <a:xfrm>
            <a:off x="838200" y="713312"/>
            <a:ext cx="3528060" cy="5431376"/>
          </a:xfrm>
        </p:spPr>
        <p:txBody>
          <a:bodyPr>
            <a:normAutofit/>
          </a:bodyPr>
          <a:lstStyle/>
          <a:p>
            <a:pPr>
              <a:spcBef>
                <a:spcPts val="0"/>
              </a:spcBef>
              <a:defRPr/>
            </a:pPr>
            <a:r>
              <a:rPr lang="fi-FI" sz="2800" b="1" u="none" kern="1200" dirty="0">
                <a:effectLst/>
                <a:latin typeface="+mn-lt"/>
                <a:cs typeface="Arial" panose="020B0604020202020204" pitchFamily="34" charset="0"/>
              </a:rPr>
              <a:t>Kymsotelta</a:t>
            </a:r>
            <a:br>
              <a:rPr lang="fi-FI" sz="2800" b="1"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kuntiin vietävät – HYTE-työhön vietävät negatiiviset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Palvelujen järjestäminen ja saatavuus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Asuminen</a:t>
            </a:r>
            <a:endParaRPr lang="fi-FI" sz="2800" dirty="0"/>
          </a:p>
        </p:txBody>
      </p:sp>
      <p:sp>
        <p:nvSpPr>
          <p:cNvPr id="3" name="Sisällön paikkamerkki 2">
            <a:extLst>
              <a:ext uri="{FF2B5EF4-FFF2-40B4-BE49-F238E27FC236}">
                <a16:creationId xmlns:a16="http://schemas.microsoft.com/office/drawing/2014/main" id="{4B00CA83-D4A5-8840-9FC3-288DA470A831}"/>
              </a:ext>
            </a:extLst>
          </p:cNvPr>
          <p:cNvSpPr>
            <a:spLocks noGrp="1"/>
          </p:cNvSpPr>
          <p:nvPr>
            <p:ph idx="1"/>
          </p:nvPr>
        </p:nvSpPr>
        <p:spPr>
          <a:xfrm>
            <a:off x="5623560" y="713313"/>
            <a:ext cx="5984143" cy="5431376"/>
          </a:xfrm>
        </p:spPr>
        <p:txBody>
          <a:bodyPr anchor="ctr">
            <a:normAutofit/>
          </a:bodyPr>
          <a:lstStyle/>
          <a:p>
            <a:pPr marL="0" indent="0">
              <a:buNone/>
            </a:pPr>
            <a:r>
              <a:rPr lang="fi-FI" sz="1600" b="1" u="sng" dirty="0">
                <a:latin typeface="Trebuchet MS" panose="020B0703020202090204" pitchFamily="34" charset="0"/>
              </a:rPr>
              <a:t>Asia/ilmiö: </a:t>
            </a:r>
          </a:p>
          <a:p>
            <a:pPr marL="0" indent="0">
              <a:buNone/>
            </a:pPr>
            <a:r>
              <a:rPr lang="fi-FI" sz="1600" kern="1200" dirty="0">
                <a:effectLst/>
                <a:latin typeface="Trebuchet MS" panose="020B0703020202090204" pitchFamily="34" charset="0"/>
              </a:rPr>
              <a:t>Sosiaalihuollon asiakkaina on asunnottomia, jotka ovat saaneet useita häätöjä maksamattomien vuokrien </a:t>
            </a:r>
            <a:r>
              <a:rPr lang="fi-FI" sz="1600" dirty="0">
                <a:latin typeface="Trebuchet MS" panose="020B0703020202090204" pitchFamily="34" charset="0"/>
              </a:rPr>
              <a:t>takia</a:t>
            </a:r>
            <a:r>
              <a:rPr lang="fi-FI" sz="1600" kern="1200" dirty="0">
                <a:effectLst/>
                <a:latin typeface="Trebuchet MS" panose="020B0703020202090204" pitchFamily="34" charset="0"/>
              </a:rPr>
              <a:t>. Vuokranantajat selvittävät asunnonhakijoiden taustat tarkasti, joten tällaisilla henkilöillä ei ole pääsääntöisesti mahdollisuuksia saada vuokra-asuntoa. Esimerkiksi Kelasta tehdään sosiaalihuoltoon ilmoituksia, että asiakas tarvitsee apua asunnon hankintaan. Samoin asiakkaat kertovat, että tarvitsevat sosiaalitoimiston apua asunnon hankintaan. Kysymys ei ole siitä, etteikö asiakkaita autettaisi tai vapaita vuokra-asuntoja olisi tarjolla, vaan vuokranantajat eivät vuokraa asuntoja asiakkaille, joiden vuokranmaksukykyyn he eivät luota.</a:t>
            </a:r>
          </a:p>
          <a:p>
            <a:pPr marL="0" indent="0">
              <a:buNone/>
            </a:pPr>
            <a:r>
              <a:rPr lang="fi-FI" sz="1600" b="1" u="sng" dirty="0">
                <a:latin typeface="Trebuchet MS" panose="020B0703020202090204" pitchFamily="34" charset="0"/>
              </a:rPr>
              <a:t>Kehittämistarve: </a:t>
            </a:r>
          </a:p>
          <a:p>
            <a:pPr marL="0" indent="0">
              <a:buNone/>
            </a:pPr>
            <a:r>
              <a:rPr lang="fi-FI" sz="1600" dirty="0">
                <a:effectLst/>
                <a:latin typeface="Trebuchet MS" panose="020B0703020202090204" pitchFamily="34" charset="0"/>
                <a:ea typeface="Times New Roman" panose="02020603050405020304" pitchFamily="18" charset="0"/>
              </a:rPr>
              <a:t>Vuokravelkaisten ja häätötaustaisten asunnottomien asumisen ratkaisemiseksi tarvitaan julkishallinnon tai 3.sektorin asuntoja, koska kyseinen asiakasryhmä ei saa vuokra-asuntoja vapailta asuntomarkkinoilta. </a:t>
            </a:r>
            <a:endParaRPr lang="fi-FI" sz="1600" dirty="0">
              <a:latin typeface="Trebuchet MS" panose="020B0703020202090204" pitchFamily="34" charset="0"/>
            </a:endParaRPr>
          </a:p>
        </p:txBody>
      </p:sp>
    </p:spTree>
    <p:extLst>
      <p:ext uri="{BB962C8B-B14F-4D97-AF65-F5344CB8AC3E}">
        <p14:creationId xmlns:p14="http://schemas.microsoft.com/office/powerpoint/2010/main" val="414413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Otsikko 1">
            <a:extLst>
              <a:ext uri="{FF2B5EF4-FFF2-40B4-BE49-F238E27FC236}">
                <a16:creationId xmlns:a16="http://schemas.microsoft.com/office/drawing/2014/main" id="{FA537E18-D580-B24F-802A-6393BDAA5511}"/>
              </a:ext>
            </a:extLst>
          </p:cNvPr>
          <p:cNvSpPr>
            <a:spLocks noGrp="1"/>
          </p:cNvSpPr>
          <p:nvPr>
            <p:ph type="title"/>
          </p:nvPr>
        </p:nvSpPr>
        <p:spPr>
          <a:xfrm>
            <a:off x="838200" y="713312"/>
            <a:ext cx="3390900" cy="5431376"/>
          </a:xfrm>
        </p:spPr>
        <p:txBody>
          <a:bodyPr>
            <a:normAutofit/>
          </a:bodyPr>
          <a:lstStyle/>
          <a:p>
            <a:pPr>
              <a:spcBef>
                <a:spcPts val="0"/>
              </a:spcBef>
              <a:defRPr/>
            </a:pPr>
            <a:r>
              <a:rPr lang="fi-FI" sz="2800" b="1" u="none" kern="1200" dirty="0">
                <a:effectLst/>
                <a:latin typeface="+mn-lt"/>
                <a:cs typeface="Arial" panose="020B0604020202020204" pitchFamily="34" charset="0"/>
              </a:rPr>
              <a:t>Kymsotelta</a:t>
            </a:r>
            <a:br>
              <a:rPr lang="fi-FI" sz="2800" b="1"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kuntiin vietävät – HYTE-työhön vietävät negatiiviset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Palvelujen järjestäminen ja saatavuus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Hyväntekeväisyys- ja avustustoiminta</a:t>
            </a:r>
            <a:endParaRPr lang="fi-FI" sz="2800" dirty="0"/>
          </a:p>
        </p:txBody>
      </p:sp>
      <p:sp>
        <p:nvSpPr>
          <p:cNvPr id="3" name="Sisällön paikkamerkki 2">
            <a:extLst>
              <a:ext uri="{FF2B5EF4-FFF2-40B4-BE49-F238E27FC236}">
                <a16:creationId xmlns:a16="http://schemas.microsoft.com/office/drawing/2014/main" id="{4B00CA83-D4A5-8840-9FC3-288DA470A831}"/>
              </a:ext>
            </a:extLst>
          </p:cNvPr>
          <p:cNvSpPr>
            <a:spLocks noGrp="1"/>
          </p:cNvSpPr>
          <p:nvPr>
            <p:ph idx="1"/>
          </p:nvPr>
        </p:nvSpPr>
        <p:spPr>
          <a:xfrm>
            <a:off x="5612130" y="713312"/>
            <a:ext cx="6012180" cy="5618907"/>
          </a:xfrm>
        </p:spPr>
        <p:txBody>
          <a:bodyPr anchor="ctr">
            <a:normAutofit/>
          </a:bodyPr>
          <a:lstStyle/>
          <a:p>
            <a:pPr marL="0" indent="0">
              <a:buNone/>
            </a:pPr>
            <a:r>
              <a:rPr lang="fi-FI" sz="1600" b="1" u="sng" dirty="0">
                <a:latin typeface="Trebuchet MS" panose="020B0703020202090204" pitchFamily="34" charset="0"/>
              </a:rPr>
              <a:t>Asia/ilmiö: </a:t>
            </a:r>
          </a:p>
          <a:p>
            <a:pPr marL="0" indent="0">
              <a:buNone/>
            </a:pPr>
            <a:r>
              <a:rPr lang="fi-FI" sz="1600" kern="1200" dirty="0">
                <a:effectLst/>
                <a:latin typeface="Trebuchet MS" panose="020B0703020202090204" pitchFamily="34" charset="0"/>
              </a:rPr>
              <a:t>Joululahjakortit on suunnattu pääsääntöisesti vain lapsiperheille ja yksin asuvat unohdetaan. Ruoka-avustukset ja elintarvikejako on keskittynyt alueellisesti keskiseen Kouvolaan. Etelä-Kouvolassa esimerkiksi Inksa</a:t>
            </a:r>
            <a:r>
              <a:rPr lang="fi-FI" sz="1600" dirty="0">
                <a:latin typeface="Trebuchet MS" panose="020B0703020202090204" pitchFamily="34" charset="0"/>
              </a:rPr>
              <a:t>, </a:t>
            </a:r>
            <a:r>
              <a:rPr lang="fi-FI" sz="1600" kern="1200" dirty="0">
                <a:effectLst/>
                <a:latin typeface="Trebuchet MS" panose="020B0703020202090204" pitchFamily="34" charset="0"/>
              </a:rPr>
              <a:t>Myllykoski tällaista palvelua ei ole. Asiakkaat kokevat eriarvoistumista alueen vuoksi sekä avustuksia hakevat monet erityyppiset asiakasryhmät. Asiakkaiden välille syntyy "hierarkia”. Kenelle  kuuluu ja</a:t>
            </a:r>
            <a:r>
              <a:rPr lang="fi-FI" sz="1600" dirty="0">
                <a:latin typeface="Trebuchet MS" panose="020B0703020202090204" pitchFamily="34" charset="0"/>
              </a:rPr>
              <a:t> k</a:t>
            </a:r>
            <a:r>
              <a:rPr lang="fi-FI" sz="1600" kern="1200" dirty="0">
                <a:effectLst/>
                <a:latin typeface="Trebuchet MS" panose="020B0703020202090204" pitchFamily="34" charset="0"/>
              </a:rPr>
              <a:t>uka on oikeutettu? Kilpailu avustuksista on kovaa ja ajoittain elintarvikkeiden laatu ei ole ollut hyvää. On jaettu pilalle mennyttä ja vanhentunutta ruokaa. </a:t>
            </a:r>
          </a:p>
          <a:p>
            <a:pPr marL="0" indent="0">
              <a:buNone/>
            </a:pPr>
            <a:r>
              <a:rPr lang="fi-FI" sz="1600" b="1" u="sng" dirty="0">
                <a:latin typeface="Trebuchet MS" panose="020B0703020202090204" pitchFamily="34" charset="0"/>
              </a:rPr>
              <a:t>Kehittämistarve: </a:t>
            </a:r>
          </a:p>
          <a:p>
            <a:pPr marL="0" indent="0">
              <a:buNone/>
            </a:pPr>
            <a:r>
              <a:rPr lang="fi-FI" sz="1600" dirty="0">
                <a:effectLst/>
                <a:latin typeface="Trebuchet MS" panose="020B0703020202090204" pitchFamily="34" charset="0"/>
                <a:ea typeface="Times New Roman" panose="02020603050405020304" pitchFamily="18" charset="0"/>
              </a:rPr>
              <a:t>Eriarvoisuuden välttämiseksi ruoka-apu ja erilaiset ruokalahjakortit tulisi olla koordinoidusti kaikkien asiakasryhmien saatavilla ja siten, että ruoka-apua on saatavilla asuinpaikasta riippumatta. </a:t>
            </a:r>
            <a:endParaRPr lang="fi-FI" sz="1600" u="sng" dirty="0">
              <a:latin typeface="Trebuchet MS" panose="020B0703020202090204" pitchFamily="34" charset="0"/>
            </a:endParaRPr>
          </a:p>
        </p:txBody>
      </p:sp>
    </p:spTree>
    <p:extLst>
      <p:ext uri="{BB962C8B-B14F-4D97-AF65-F5344CB8AC3E}">
        <p14:creationId xmlns:p14="http://schemas.microsoft.com/office/powerpoint/2010/main" val="159325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0"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F601E731-E244-F14D-AF60-5A55EAD3F3D2}"/>
              </a:ext>
            </a:extLst>
          </p:cNvPr>
          <p:cNvSpPr>
            <a:spLocks noGrp="1"/>
          </p:cNvSpPr>
          <p:nvPr>
            <p:ph type="title"/>
          </p:nvPr>
        </p:nvSpPr>
        <p:spPr>
          <a:xfrm>
            <a:off x="621792" y="1161288"/>
            <a:ext cx="3602736" cy="4526280"/>
          </a:xfrm>
        </p:spPr>
        <p:txBody>
          <a:bodyPr>
            <a:normAutofit/>
          </a:bodyPr>
          <a:lstStyle/>
          <a:p>
            <a:pPr marL="0" marR="0" lvl="0" indent="0" defTabSz="914400" rtl="0" eaLnBrk="1" fontAlgn="auto" latinLnBrk="0" hangingPunct="1">
              <a:spcBef>
                <a:spcPts val="0"/>
              </a:spcBef>
              <a:spcAft>
                <a:spcPts val="0"/>
              </a:spcAft>
              <a:tabLst/>
              <a:defRPr/>
            </a:pPr>
            <a:r>
              <a:rPr lang="fi-FI" sz="2800" b="1" u="none" kern="1200" dirty="0">
                <a:effectLst/>
                <a:latin typeface="+mn-lt"/>
                <a:cs typeface="Arial" panose="020B0604020202020204" pitchFamily="34" charset="0"/>
              </a:rPr>
              <a:t>Eksotelta valtakunnallisesti edistettävät negatiiviset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Talous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Kela</a:t>
            </a:r>
            <a:br>
              <a:rPr lang="fi-FI" sz="3400" b="0" u="none" kern="1200" dirty="0">
                <a:effectLst/>
                <a:latin typeface="+mn-lt"/>
                <a:cs typeface="Arial" panose="020B0604020202020204" pitchFamily="34" charset="0"/>
              </a:rPr>
            </a:br>
            <a:endParaRPr lang="fi-FI" sz="3400" dirty="0"/>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Sisällön paikkamerkki 2">
            <a:extLst>
              <a:ext uri="{FF2B5EF4-FFF2-40B4-BE49-F238E27FC236}">
                <a16:creationId xmlns:a16="http://schemas.microsoft.com/office/drawing/2014/main" id="{F5E2BECC-ACFF-894C-AEF2-B0698594E88E}"/>
              </a:ext>
            </a:extLst>
          </p:cNvPr>
          <p:cNvSpPr>
            <a:spLocks noGrp="1"/>
          </p:cNvSpPr>
          <p:nvPr>
            <p:ph idx="1"/>
          </p:nvPr>
        </p:nvSpPr>
        <p:spPr>
          <a:xfrm>
            <a:off x="5312664" y="811530"/>
            <a:ext cx="6574535" cy="5429250"/>
          </a:xfrm>
        </p:spPr>
        <p:txBody>
          <a:bodyPr anchor="ctr">
            <a:normAutofit/>
          </a:bodyPr>
          <a:lstStyle/>
          <a:p>
            <a:pPr marL="0" indent="0">
              <a:buNone/>
            </a:pPr>
            <a:r>
              <a:rPr lang="fi-FI" sz="1600" b="1" u="sng" dirty="0">
                <a:latin typeface="Trebuchet MS" panose="020B0703020202090204" pitchFamily="34" charset="0"/>
              </a:rPr>
              <a:t>Asia/ilmiö: </a:t>
            </a:r>
          </a:p>
          <a:p>
            <a:pPr marL="0" indent="0">
              <a:buNone/>
            </a:pPr>
            <a:r>
              <a:rPr lang="fi-FI" sz="1600" kern="1200" dirty="0">
                <a:effectLst/>
                <a:latin typeface="Trebuchet MS" panose="020B0703020202090204" pitchFamily="34" charset="0"/>
                <a:cs typeface="Arial" panose="020B0604020202020204" pitchFamily="34" charset="0"/>
              </a:rPr>
              <a:t>Lastensuojelussa arvioidaan tarkkaan perheen jälleenyhdistämistä ja siihen liittyy lainsäädännöstä tulevia käytäntöjä. Perheen jälleenyhdistämisen koekotiutus vaiheessa lapset muuttavat vanhemman luokse asumaan, mutta huostassapito voi jatkua. Vanhempi joutuu hankkimaan isomman asunnon sekä hakemaan muuttokustannuksia, asumistukea ja toimeentulotukea muuttuneessa perhetilanteessa. Kelalle ilmoitetaan etukäteen lasten muutosta vanhemman luokse ja esitetään puoltoa vanhemman tarvitsemalle tuelle. </a:t>
            </a:r>
            <a:r>
              <a:rPr lang="fi-FI" sz="1600" dirty="0">
                <a:latin typeface="Trebuchet MS" panose="020B0703020202090204" pitchFamily="34" charset="0"/>
                <a:cs typeface="Arial" panose="020B0604020202020204" pitchFamily="34" charset="0"/>
              </a:rPr>
              <a:t>Tästä </a:t>
            </a:r>
            <a:r>
              <a:rPr lang="fi-FI" sz="1600" kern="1200" dirty="0">
                <a:effectLst/>
                <a:latin typeface="Trebuchet MS" panose="020B0703020202090204" pitchFamily="34" charset="0"/>
                <a:cs typeface="Arial" panose="020B0604020202020204" pitchFamily="34" charset="0"/>
              </a:rPr>
              <a:t>huolimatta vanhempi saa kielteisen päätöksen ja häneltä edellytetään esimerkiksi lääkärintodistusta siitä, että hän tarvitsee muuttoapua. Vaatii useita soittoja vanhemmalta sekä sosiaalityöntekijältä Kelaan, että asiat saadaan sujumaan ja vanhempi saa kulut hoidettua. Asioiden hoito vaatii asiakkaalta voimavaroja ja työntekijöiltä ylimääräistä resurssia.</a:t>
            </a:r>
          </a:p>
          <a:p>
            <a:pPr marL="0" indent="0">
              <a:buNone/>
            </a:pPr>
            <a:r>
              <a:rPr lang="fi-FI" sz="1600" b="1" u="sng" dirty="0">
                <a:latin typeface="Trebuchet MS" panose="020B0703020202090204" pitchFamily="34" charset="0"/>
              </a:rPr>
              <a:t>Kehittämistarve: </a:t>
            </a:r>
          </a:p>
          <a:p>
            <a:pPr marL="0" indent="0">
              <a:buNone/>
            </a:pPr>
            <a:r>
              <a:rPr lang="fi-FI" sz="1600" kern="1200" dirty="0">
                <a:effectLst/>
                <a:latin typeface="Trebuchet MS" panose="020B0703020202090204" pitchFamily="34" charset="0"/>
              </a:rPr>
              <a:t>Kelan toimintojen ja etuusratkaisujen tulisi perheen jälleenyhdistämisen tilanteissa olla yhteneväisiä sosiaalityön ja sosiaalityössä tehtyjen tuen tarpeiden arvioiden kanssa.</a:t>
            </a:r>
            <a:r>
              <a:rPr lang="fi-FI" sz="1600" dirty="0">
                <a:effectLst/>
                <a:latin typeface="Trebuchet MS" panose="020B0703020202090204" pitchFamily="34" charset="0"/>
              </a:rPr>
              <a:t> </a:t>
            </a:r>
          </a:p>
        </p:txBody>
      </p:sp>
    </p:spTree>
    <p:extLst>
      <p:ext uri="{BB962C8B-B14F-4D97-AF65-F5344CB8AC3E}">
        <p14:creationId xmlns:p14="http://schemas.microsoft.com/office/powerpoint/2010/main" val="234469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F601E731-E244-F14D-AF60-5A55EAD3F3D2}"/>
              </a:ext>
            </a:extLst>
          </p:cNvPr>
          <p:cNvSpPr>
            <a:spLocks noGrp="1"/>
          </p:cNvSpPr>
          <p:nvPr>
            <p:ph type="title"/>
          </p:nvPr>
        </p:nvSpPr>
        <p:spPr>
          <a:xfrm>
            <a:off x="621792" y="1161288"/>
            <a:ext cx="3602736" cy="4526280"/>
          </a:xfrm>
        </p:spPr>
        <p:txBody>
          <a:bodyPr>
            <a:normAutofit/>
          </a:bodyPr>
          <a:lstStyle/>
          <a:p>
            <a:pPr marL="0" marR="0" lvl="0" indent="0" defTabSz="914400" rtl="0" eaLnBrk="1" fontAlgn="auto" latinLnBrk="0" hangingPunct="1">
              <a:spcBef>
                <a:spcPts val="0"/>
              </a:spcBef>
              <a:spcAft>
                <a:spcPts val="0"/>
              </a:spcAft>
              <a:tabLst/>
              <a:defRPr/>
            </a:pPr>
            <a:r>
              <a:rPr lang="fi-FI" sz="2800" b="1" u="none" kern="1200" dirty="0">
                <a:effectLst/>
                <a:latin typeface="+mn-lt"/>
                <a:cs typeface="Arial" panose="020B0604020202020204" pitchFamily="34" charset="0"/>
              </a:rPr>
              <a:t>Eksotelta valtakunnallisesti edistettävät negatiiviset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Talous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Kela &amp; opintolaina</a:t>
            </a:r>
            <a:endParaRPr lang="fi-FI" sz="2800" b="1" dirty="0"/>
          </a:p>
        </p:txBody>
      </p:sp>
      <p:sp>
        <p:nvSpPr>
          <p:cNvPr id="28"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Sisällön paikkamerkki 2">
            <a:extLst>
              <a:ext uri="{FF2B5EF4-FFF2-40B4-BE49-F238E27FC236}">
                <a16:creationId xmlns:a16="http://schemas.microsoft.com/office/drawing/2014/main" id="{F5E2BECC-ACFF-894C-AEF2-B0698594E88E}"/>
              </a:ext>
            </a:extLst>
          </p:cNvPr>
          <p:cNvSpPr>
            <a:spLocks noGrp="1"/>
          </p:cNvSpPr>
          <p:nvPr>
            <p:ph idx="1"/>
          </p:nvPr>
        </p:nvSpPr>
        <p:spPr>
          <a:xfrm>
            <a:off x="5223510" y="422910"/>
            <a:ext cx="6766559" cy="6172200"/>
          </a:xfrm>
        </p:spPr>
        <p:txBody>
          <a:bodyPr anchor="ctr">
            <a:normAutofit lnSpcReduction="10000"/>
          </a:bodyPr>
          <a:lstStyle/>
          <a:p>
            <a:pPr marL="0" indent="0">
              <a:buNone/>
            </a:pPr>
            <a:r>
              <a:rPr lang="fi-FI" sz="1400" b="1" u="sng" dirty="0">
                <a:latin typeface="Trebuchet MS" panose="020B0703020202090204" pitchFamily="34" charset="0"/>
              </a:rPr>
              <a:t>Asia/ilmiö: </a:t>
            </a:r>
          </a:p>
          <a:p>
            <a:pPr marL="0" indent="0">
              <a:buNone/>
            </a:pPr>
            <a:r>
              <a:rPr lang="fi-FI" sz="1400" kern="1200" dirty="0">
                <a:effectLst/>
                <a:latin typeface="Trebuchet MS" panose="020B0703020202090204" pitchFamily="34" charset="0"/>
                <a:cs typeface="Arial" panose="020B0604020202020204" pitchFamily="34" charset="0"/>
              </a:rPr>
              <a:t>Kelan asumistuessa voi valita onko maksun saajana asiakas itse vai vuokranantaja. Saman valinnan asiakas voi tehdä myös perustoimeentulotuessa liittyen vuokran omavastuuseen tai muihin toimeentulotuessa hyväksyttäviin menoihin</a:t>
            </a:r>
            <a:r>
              <a:rPr lang="fi-FI" sz="1400" dirty="0">
                <a:latin typeface="Trebuchet MS" panose="020B0703020202090204" pitchFamily="34" charset="0"/>
                <a:cs typeface="Arial" panose="020B0604020202020204" pitchFamily="34" charset="0"/>
              </a:rPr>
              <a:t>, </a:t>
            </a:r>
            <a:r>
              <a:rPr lang="fi-FI" sz="1400" kern="1200" dirty="0">
                <a:effectLst/>
                <a:latin typeface="Trebuchet MS" panose="020B0703020202090204" pitchFamily="34" charset="0"/>
                <a:cs typeface="Arial" panose="020B0604020202020204" pitchFamily="34" charset="0"/>
              </a:rPr>
              <a:t>esimerkiksi sähkö-, terveydenhuollon- ja kotivakuutusmaksut. Mikäli asiakas valitsee maksun saajaksi itsensä, jää asiakkaan vastuulle maksaa laskut laskuttajalle. On nähtävissä usein tilanteita, että laskut jäävät vahingossa maksamatta joko alentuneen toimintakyvyn tai ymmärtämättömyyden vuoksi. On myös asiakkaita, jotka saattavat käyttää järjestelmää hyödykseen ottaen laskuja varten saadut rahat itselleen ja jättäen järjestelmällisesti laskut maksamatta. Jotkut asiakkaat ovat tuoneet tämän ilmiön itse esille, erityisesti terveydenhuollon laskujen kohdalla. Tämä johtaa pahimmillaan asiakkaan luottotietojen menettämiseen. (Tästä asiasta/ilmiöstä tehtiin 2 raportointia.)</a:t>
            </a:r>
          </a:p>
          <a:p>
            <a:pPr marL="0" indent="0">
              <a:buNone/>
            </a:pPr>
            <a:r>
              <a:rPr lang="fi-FI" sz="1400" b="1" u="sng" dirty="0">
                <a:latin typeface="Trebuchet MS" panose="020B0703020202090204" pitchFamily="34" charset="0"/>
              </a:rPr>
              <a:t>Kehittämistarve: </a:t>
            </a:r>
          </a:p>
          <a:p>
            <a:pPr marL="0" indent="0">
              <a:buNone/>
            </a:pPr>
            <a:r>
              <a:rPr lang="fi-FI" sz="1400" kern="1200" dirty="0">
                <a:effectLst/>
                <a:latin typeface="Trebuchet MS" panose="020B0703020202090204" pitchFamily="34" charset="0"/>
                <a:cs typeface="Arial" panose="020B0604020202020204" pitchFamily="34" charset="0"/>
              </a:rPr>
              <a:t>Kelan tulisi maksaa asumistuki suoraan vuokranantajalle ja perustoimeentulotuessa huomioitavat laskut suoraan laskuttajilla velkaantumisen ja väärinkäytösten estämiseksi.</a:t>
            </a:r>
            <a:r>
              <a:rPr lang="fi-FI" sz="1400" dirty="0">
                <a:effectLst/>
                <a:latin typeface="Trebuchet MS" panose="020B0703020202090204" pitchFamily="34" charset="0"/>
                <a:cs typeface="Arial" panose="020B0604020202020204" pitchFamily="34" charset="0"/>
              </a:rPr>
              <a:t> </a:t>
            </a:r>
            <a:endParaRPr lang="fi-FI" sz="1400" i="0" kern="1200" dirty="0">
              <a:effectLst/>
              <a:latin typeface="Trebuchet MS" panose="020B0703020202090204" pitchFamily="34" charset="0"/>
              <a:cs typeface="Arial" panose="020B0604020202020204" pitchFamily="34" charset="0"/>
            </a:endParaRPr>
          </a:p>
          <a:p>
            <a:pPr marL="0" indent="0">
              <a:buNone/>
            </a:pPr>
            <a:endParaRPr lang="fi-FI" sz="1400" dirty="0">
              <a:effectLst/>
              <a:latin typeface="Trebuchet MS" panose="020B0703020202090204" pitchFamily="34" charset="0"/>
            </a:endParaRPr>
          </a:p>
          <a:p>
            <a:pPr marL="0" indent="0">
              <a:buNone/>
            </a:pPr>
            <a:r>
              <a:rPr lang="fi-FI" sz="1400" b="1" u="sng" dirty="0">
                <a:effectLst/>
                <a:latin typeface="Trebuchet MS" panose="020B0703020202090204" pitchFamily="34" charset="0"/>
              </a:rPr>
              <a:t>Asia/ilmiö:</a:t>
            </a:r>
          </a:p>
          <a:p>
            <a:pPr marL="0" indent="0">
              <a:buNone/>
            </a:pPr>
            <a:r>
              <a:rPr lang="fi-FI" sz="1400" i="0" kern="1200" dirty="0">
                <a:effectLst/>
                <a:latin typeface="Trebuchet MS" panose="020B0703020202090204" pitchFamily="34" charset="0"/>
                <a:cs typeface="Arial" panose="020B0604020202020204" pitchFamily="34" charset="0"/>
              </a:rPr>
              <a:t>Syyslukukauden opintolainat ovat nostettavissa kerralla koko syyslukukauden ajalta. Opiskelijat ovat nostaneet koko lainan ja käyttäneet lainat jo alkusyksystä elämiseen jne. Asiakkaat ovat hakeneet kunnasta harkinnanvaraista toimeentulotukea ruokaan ja vuokraan. </a:t>
            </a:r>
          </a:p>
          <a:p>
            <a:pPr marL="0" indent="0">
              <a:buNone/>
            </a:pPr>
            <a:r>
              <a:rPr lang="fi-FI" sz="1400" b="1" u="sng" dirty="0">
                <a:latin typeface="Trebuchet MS" panose="020B0703020202090204" pitchFamily="34" charset="0"/>
              </a:rPr>
              <a:t>Kehittämistarve: </a:t>
            </a:r>
          </a:p>
          <a:p>
            <a:pPr marL="0" indent="0">
              <a:buNone/>
            </a:pPr>
            <a:r>
              <a:rPr lang="fi-FI" sz="1400" kern="1200" dirty="0">
                <a:effectLst/>
                <a:latin typeface="Trebuchet MS" panose="020B0703020202090204" pitchFamily="34" charset="0"/>
                <a:cs typeface="Arial" panose="020B0604020202020204" pitchFamily="34" charset="0"/>
              </a:rPr>
              <a:t>Opintolainan noston tulisi olla mahdollista vain kuukausierittäin, jolloin rahat olisivat käytettävissä kuukausittain elämiseen ehkäisten toimeentulotuen tarpeen. </a:t>
            </a:r>
            <a:endParaRPr lang="fi-FI" sz="1400" dirty="0">
              <a:effectLst/>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252284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1ED978-9D05-434A-82E7-4479489650D9}"/>
              </a:ext>
            </a:extLst>
          </p:cNvPr>
          <p:cNvSpPr>
            <a:spLocks noGrp="1"/>
          </p:cNvSpPr>
          <p:nvPr>
            <p:ph type="title"/>
          </p:nvPr>
        </p:nvSpPr>
        <p:spPr>
          <a:xfrm>
            <a:off x="342900" y="365125"/>
            <a:ext cx="6141025" cy="982411"/>
          </a:xfrm>
        </p:spPr>
        <p:txBody>
          <a:bodyPr>
            <a:normAutofit/>
          </a:bodyPr>
          <a:lstStyle/>
          <a:p>
            <a:pPr algn="ctr"/>
            <a:r>
              <a:rPr lang="fi-FI" sz="2800" dirty="0">
                <a:latin typeface="+mn-lt"/>
              </a:rPr>
              <a:t>Sosiaalinen raportointi syyskausi 2022</a:t>
            </a:r>
          </a:p>
        </p:txBody>
      </p:sp>
      <p:sp>
        <p:nvSpPr>
          <p:cNvPr id="3" name="Sisällön paikkamerkki 2">
            <a:extLst>
              <a:ext uri="{FF2B5EF4-FFF2-40B4-BE49-F238E27FC236}">
                <a16:creationId xmlns:a16="http://schemas.microsoft.com/office/drawing/2014/main" id="{13E42790-1CE2-C440-9C1C-1A362EE4D6D1}"/>
              </a:ext>
            </a:extLst>
          </p:cNvPr>
          <p:cNvSpPr>
            <a:spLocks noGrp="1"/>
          </p:cNvSpPr>
          <p:nvPr>
            <p:ph sz="half" idx="1"/>
          </p:nvPr>
        </p:nvSpPr>
        <p:spPr>
          <a:xfrm>
            <a:off x="342900" y="1763753"/>
            <a:ext cx="6355079" cy="4939395"/>
          </a:xfrm>
          <a:noFill/>
        </p:spPr>
        <p:txBody>
          <a:bodyPr>
            <a:noAutofit/>
          </a:bodyPr>
          <a:lstStyle/>
          <a:p>
            <a:r>
              <a:rPr lang="fi-FI" sz="1600" dirty="0">
                <a:latin typeface="Trebuchet MS" panose="020B0703020202090204" pitchFamily="34" charset="0"/>
              </a:rPr>
              <a:t>Syksyn raportointikausi 1.6.-30.11.2022, 4. raportointikausi </a:t>
            </a:r>
          </a:p>
          <a:p>
            <a:r>
              <a:rPr lang="fi-FI" sz="1600" dirty="0">
                <a:latin typeface="Trebuchet MS" panose="020B0703020202090204" pitchFamily="34" charset="0"/>
              </a:rPr>
              <a:t>Syyskaudella 2022 tehtiin: </a:t>
            </a:r>
          </a:p>
          <a:p>
            <a:pPr lvl="1"/>
            <a:r>
              <a:rPr lang="fi-FI" sz="1600" dirty="0">
                <a:latin typeface="Trebuchet MS" panose="020B0703020202090204" pitchFamily="34" charset="0"/>
              </a:rPr>
              <a:t>Eksotessa 11 raportointia 10 eri ilmiöstä, kaikki negatiivisia. </a:t>
            </a:r>
          </a:p>
          <a:p>
            <a:pPr lvl="1"/>
            <a:r>
              <a:rPr lang="fi-FI" sz="1600" dirty="0">
                <a:latin typeface="Trebuchet MS" panose="020B0703020202090204" pitchFamily="34" charset="0"/>
              </a:rPr>
              <a:t>Kymsotessa 21 raportointia 21 eri ilmiöstä, joista ilmoitettu positiivisia 5, negatiivisia 12 ja muu 4; kehittäminen, huoli. </a:t>
            </a:r>
          </a:p>
          <a:p>
            <a:r>
              <a:rPr lang="fi-FI" sz="1600" u="sng" dirty="0">
                <a:latin typeface="Trebuchet MS" panose="020B0703020202090204" pitchFamily="34" charset="0"/>
              </a:rPr>
              <a:t>Eksotessa</a:t>
            </a:r>
            <a:r>
              <a:rPr lang="fi-FI" sz="1600" dirty="0">
                <a:latin typeface="Trebuchet MS" panose="020B0703020202090204" pitchFamily="34" charset="0"/>
              </a:rPr>
              <a:t> raportoidut asiat/ilmiöt luokiteltavissa:</a:t>
            </a:r>
          </a:p>
          <a:p>
            <a:pPr lvl="1"/>
            <a:r>
              <a:rPr lang="fi-FI" sz="1600" dirty="0">
                <a:latin typeface="Trebuchet MS" panose="020B0703020202090204" pitchFamily="34" charset="0"/>
              </a:rPr>
              <a:t>Palvelujen järjestäminen ja saatavuus (Eksoten omia palveluita 6, koulut 1)</a:t>
            </a:r>
          </a:p>
          <a:p>
            <a:pPr lvl="1"/>
            <a:r>
              <a:rPr lang="fi-FI" sz="1600" dirty="0">
                <a:latin typeface="Trebuchet MS" panose="020B0703020202090204" pitchFamily="34" charset="0"/>
              </a:rPr>
              <a:t>Talous 3 (Kela 2, opintolaina 1) </a:t>
            </a:r>
          </a:p>
          <a:p>
            <a:r>
              <a:rPr lang="fi-FI" sz="1600" u="sng" dirty="0">
                <a:latin typeface="Trebuchet MS" panose="020B0703020202090204" pitchFamily="34" charset="0"/>
              </a:rPr>
              <a:t>Kymsotessa</a:t>
            </a:r>
            <a:r>
              <a:rPr lang="fi-FI" sz="1600" dirty="0">
                <a:latin typeface="Trebuchet MS" panose="020B0703020202090204" pitchFamily="34" charset="0"/>
              </a:rPr>
              <a:t> raportoidut ilmiöt/asiat luokiteltavissa:</a:t>
            </a:r>
          </a:p>
          <a:p>
            <a:pPr lvl="1"/>
            <a:r>
              <a:rPr lang="fi-FI" sz="1600" dirty="0">
                <a:latin typeface="Trebuchet MS" panose="020B0703020202090204" pitchFamily="34" charset="0"/>
              </a:rPr>
              <a:t>Palvelujen järjestäminen ja saatavuus 17 (Kymsoten omia palveluita 16, vankilan sosiaalityö/-ohjaus 1)</a:t>
            </a:r>
          </a:p>
          <a:p>
            <a:pPr lvl="1"/>
            <a:r>
              <a:rPr lang="fi-FI" sz="1600" dirty="0">
                <a:latin typeface="Trebuchet MS" panose="020B0703020202090204" pitchFamily="34" charset="0"/>
              </a:rPr>
              <a:t>Asuminen 1</a:t>
            </a:r>
          </a:p>
          <a:p>
            <a:pPr lvl="1"/>
            <a:r>
              <a:rPr lang="fi-FI" sz="1600" dirty="0">
                <a:latin typeface="Trebuchet MS" panose="020B0703020202090204" pitchFamily="34" charset="0"/>
              </a:rPr>
              <a:t>Hyväntekeväisyys- ja avustustoiminta 1</a:t>
            </a:r>
          </a:p>
          <a:p>
            <a:pPr lvl="1"/>
            <a:r>
              <a:rPr lang="fi-FI" sz="1600" dirty="0">
                <a:latin typeface="Trebuchet MS" panose="020B0703020202090204" pitchFamily="34" charset="0"/>
              </a:rPr>
              <a:t>Muu: johtaminen 1, sosiaalisen raportoinnin tiedonkulku 1</a:t>
            </a:r>
          </a:p>
        </p:txBody>
      </p:sp>
      <p:graphicFrame>
        <p:nvGraphicFramePr>
          <p:cNvPr id="5" name="Taulukko 5">
            <a:extLst>
              <a:ext uri="{FF2B5EF4-FFF2-40B4-BE49-F238E27FC236}">
                <a16:creationId xmlns:a16="http://schemas.microsoft.com/office/drawing/2014/main" id="{4DB05A2E-5829-9C4B-B354-69B39AB9B1F1}"/>
              </a:ext>
            </a:extLst>
          </p:cNvPr>
          <p:cNvGraphicFramePr>
            <a:graphicFrameLocks noGrp="1"/>
          </p:cNvGraphicFramePr>
          <p:nvPr>
            <p:ph sz="half" idx="2"/>
            <p:extLst>
              <p:ext uri="{D42A27DB-BD31-4B8C-83A1-F6EECF244321}">
                <p14:modId xmlns:p14="http://schemas.microsoft.com/office/powerpoint/2010/main" val="3668274771"/>
              </p:ext>
            </p:extLst>
          </p:nvPr>
        </p:nvGraphicFramePr>
        <p:xfrm>
          <a:off x="7143750" y="190234"/>
          <a:ext cx="4846320" cy="3147038"/>
        </p:xfrm>
        <a:graphic>
          <a:graphicData uri="http://schemas.openxmlformats.org/drawingml/2006/table">
            <a:tbl>
              <a:tblPr firstRow="1" bandRow="1">
                <a:tableStyleId>{16D9F66E-5EB9-4882-86FB-DCBF35E3C3E4}</a:tableStyleId>
              </a:tblPr>
              <a:tblGrid>
                <a:gridCol w="3341893">
                  <a:extLst>
                    <a:ext uri="{9D8B030D-6E8A-4147-A177-3AD203B41FA5}">
                      <a16:colId xmlns:a16="http://schemas.microsoft.com/office/drawing/2014/main" val="1044420251"/>
                    </a:ext>
                  </a:extLst>
                </a:gridCol>
                <a:gridCol w="734987">
                  <a:extLst>
                    <a:ext uri="{9D8B030D-6E8A-4147-A177-3AD203B41FA5}">
                      <a16:colId xmlns:a16="http://schemas.microsoft.com/office/drawing/2014/main" val="1237397851"/>
                    </a:ext>
                  </a:extLst>
                </a:gridCol>
                <a:gridCol w="769440">
                  <a:extLst>
                    <a:ext uri="{9D8B030D-6E8A-4147-A177-3AD203B41FA5}">
                      <a16:colId xmlns:a16="http://schemas.microsoft.com/office/drawing/2014/main" val="3106760518"/>
                    </a:ext>
                  </a:extLst>
                </a:gridCol>
              </a:tblGrid>
              <a:tr h="294518">
                <a:tc>
                  <a:txBody>
                    <a:bodyPr/>
                    <a:lstStyle/>
                    <a:p>
                      <a:r>
                        <a:rPr lang="fi-FI" sz="1100" dirty="0"/>
                        <a:t>Raportoijan palvelutehtävä</a:t>
                      </a:r>
                    </a:p>
                  </a:txBody>
                  <a:tcPr/>
                </a:tc>
                <a:tc>
                  <a:txBody>
                    <a:bodyPr/>
                    <a:lstStyle/>
                    <a:p>
                      <a:pPr algn="ctr"/>
                      <a:r>
                        <a:rPr lang="fi-FI" sz="1100" dirty="0"/>
                        <a:t>Eksote</a:t>
                      </a:r>
                    </a:p>
                  </a:txBody>
                  <a:tcPr/>
                </a:tc>
                <a:tc>
                  <a:txBody>
                    <a:bodyPr/>
                    <a:lstStyle/>
                    <a:p>
                      <a:pPr algn="ctr"/>
                      <a:r>
                        <a:rPr lang="fi-FI" sz="1100" dirty="0"/>
                        <a:t>Kymsote</a:t>
                      </a:r>
                    </a:p>
                  </a:txBody>
                  <a:tcPr/>
                </a:tc>
                <a:extLst>
                  <a:ext uri="{0D108BD9-81ED-4DB2-BD59-A6C34878D82A}">
                    <a16:rowId xmlns:a16="http://schemas.microsoft.com/office/drawing/2014/main" val="2671174184"/>
                  </a:ext>
                </a:extLst>
              </a:tr>
              <a:tr h="26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Lastensuojelu</a:t>
                      </a:r>
                    </a:p>
                  </a:txBody>
                  <a:tcPr/>
                </a:tc>
                <a:tc>
                  <a:txBody>
                    <a:bodyPr/>
                    <a:lstStyle/>
                    <a:p>
                      <a:pPr algn="ctr"/>
                      <a:r>
                        <a:rPr lang="fi-FI" sz="1100" b="1" dirty="0"/>
                        <a:t>3</a:t>
                      </a:r>
                    </a:p>
                  </a:txBody>
                  <a:tcPr/>
                </a:tc>
                <a:tc>
                  <a:txBody>
                    <a:bodyPr/>
                    <a:lstStyle/>
                    <a:p>
                      <a:pPr algn="ctr"/>
                      <a:r>
                        <a:rPr lang="fi-FI" sz="1100" b="1" dirty="0"/>
                        <a:t>0</a:t>
                      </a:r>
                    </a:p>
                  </a:txBody>
                  <a:tcPr/>
                </a:tc>
                <a:extLst>
                  <a:ext uri="{0D108BD9-81ED-4DB2-BD59-A6C34878D82A}">
                    <a16:rowId xmlns:a16="http://schemas.microsoft.com/office/drawing/2014/main" val="276109020"/>
                  </a:ext>
                </a:extLst>
              </a:tr>
              <a:tr h="26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Perheoikeudelliset palvelut</a:t>
                      </a:r>
                    </a:p>
                  </a:txBody>
                  <a:tcPr/>
                </a:tc>
                <a:tc>
                  <a:txBody>
                    <a:bodyPr/>
                    <a:lstStyle/>
                    <a:p>
                      <a:pPr algn="ctr"/>
                      <a:r>
                        <a:rPr lang="fi-FI" sz="1100" b="1" dirty="0"/>
                        <a:t>0</a:t>
                      </a:r>
                    </a:p>
                  </a:txBody>
                  <a:tcPr/>
                </a:tc>
                <a:tc>
                  <a:txBody>
                    <a:bodyPr/>
                    <a:lstStyle/>
                    <a:p>
                      <a:pPr algn="ctr"/>
                      <a:r>
                        <a:rPr lang="fi-FI" sz="1100" b="1" dirty="0"/>
                        <a:t>0</a:t>
                      </a:r>
                    </a:p>
                  </a:txBody>
                  <a:tcPr/>
                </a:tc>
                <a:extLst>
                  <a:ext uri="{0D108BD9-81ED-4DB2-BD59-A6C34878D82A}">
                    <a16:rowId xmlns:a16="http://schemas.microsoft.com/office/drawing/2014/main" val="1444791749"/>
                  </a:ext>
                </a:extLst>
              </a:tr>
              <a:tr h="261315">
                <a:tc>
                  <a:txBody>
                    <a:bodyPr/>
                    <a:lstStyle/>
                    <a:p>
                      <a:r>
                        <a:rPr lang="fi-FI" sz="1100" dirty="0"/>
                        <a:t>Lapsiperheiden palvelut</a:t>
                      </a:r>
                    </a:p>
                  </a:txBody>
                  <a:tcPr/>
                </a:tc>
                <a:tc>
                  <a:txBody>
                    <a:bodyPr/>
                    <a:lstStyle/>
                    <a:p>
                      <a:pPr algn="ctr"/>
                      <a:r>
                        <a:rPr lang="fi-FI" sz="1100" b="1" dirty="0"/>
                        <a:t>0</a:t>
                      </a:r>
                    </a:p>
                  </a:txBody>
                  <a:tcPr/>
                </a:tc>
                <a:tc>
                  <a:txBody>
                    <a:bodyPr/>
                    <a:lstStyle/>
                    <a:p>
                      <a:pPr algn="ctr"/>
                      <a:r>
                        <a:rPr lang="fi-FI" sz="1100" b="1" dirty="0"/>
                        <a:t>3</a:t>
                      </a:r>
                    </a:p>
                  </a:txBody>
                  <a:tcPr/>
                </a:tc>
                <a:extLst>
                  <a:ext uri="{0D108BD9-81ED-4DB2-BD59-A6C34878D82A}">
                    <a16:rowId xmlns:a16="http://schemas.microsoft.com/office/drawing/2014/main" val="1779311350"/>
                  </a:ext>
                </a:extLst>
              </a:tr>
              <a:tr h="26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Työikäisten palvelut </a:t>
                      </a:r>
                    </a:p>
                  </a:txBody>
                  <a:tcPr/>
                </a:tc>
                <a:tc>
                  <a:txBody>
                    <a:bodyPr/>
                    <a:lstStyle/>
                    <a:p>
                      <a:pPr algn="ctr"/>
                      <a:r>
                        <a:rPr lang="fi-FI" sz="1100" b="1" dirty="0"/>
                        <a:t>2</a:t>
                      </a:r>
                    </a:p>
                  </a:txBody>
                  <a:tcPr/>
                </a:tc>
                <a:tc>
                  <a:txBody>
                    <a:bodyPr/>
                    <a:lstStyle/>
                    <a:p>
                      <a:pPr algn="ctr"/>
                      <a:r>
                        <a:rPr lang="fi-FI" sz="1100" b="1" dirty="0"/>
                        <a:t>14</a:t>
                      </a:r>
                    </a:p>
                  </a:txBody>
                  <a:tcPr/>
                </a:tc>
                <a:extLst>
                  <a:ext uri="{0D108BD9-81ED-4DB2-BD59-A6C34878D82A}">
                    <a16:rowId xmlns:a16="http://schemas.microsoft.com/office/drawing/2014/main" val="868772432"/>
                  </a:ext>
                </a:extLst>
              </a:tr>
              <a:tr h="26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Iäkkäiden palvelut</a:t>
                      </a:r>
                    </a:p>
                  </a:txBody>
                  <a:tcPr/>
                </a:tc>
                <a:tc>
                  <a:txBody>
                    <a:bodyPr/>
                    <a:lstStyle/>
                    <a:p>
                      <a:pPr algn="ctr"/>
                      <a:r>
                        <a:rPr lang="fi-FI" sz="1100" b="1" dirty="0"/>
                        <a:t>0</a:t>
                      </a:r>
                    </a:p>
                  </a:txBody>
                  <a:tcPr/>
                </a:tc>
                <a:tc>
                  <a:txBody>
                    <a:bodyPr/>
                    <a:lstStyle/>
                    <a:p>
                      <a:pPr algn="ctr"/>
                      <a:r>
                        <a:rPr lang="fi-FI" sz="1100" b="1" dirty="0"/>
                        <a:t>1</a:t>
                      </a:r>
                    </a:p>
                  </a:txBody>
                  <a:tcPr/>
                </a:tc>
                <a:extLst>
                  <a:ext uri="{0D108BD9-81ED-4DB2-BD59-A6C34878D82A}">
                    <a16:rowId xmlns:a16="http://schemas.microsoft.com/office/drawing/2014/main" val="1063892489"/>
                  </a:ext>
                </a:extLst>
              </a:tr>
              <a:tr h="26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t>Vammaispalvelut</a:t>
                      </a:r>
                    </a:p>
                  </a:txBody>
                  <a:tcPr/>
                </a:tc>
                <a:tc>
                  <a:txBody>
                    <a:bodyPr/>
                    <a:lstStyle/>
                    <a:p>
                      <a:pPr algn="ctr"/>
                      <a:r>
                        <a:rPr lang="fi-FI" sz="1100" b="1" dirty="0"/>
                        <a:t>2</a:t>
                      </a:r>
                    </a:p>
                  </a:txBody>
                  <a:tcPr/>
                </a:tc>
                <a:tc>
                  <a:txBody>
                    <a:bodyPr/>
                    <a:lstStyle/>
                    <a:p>
                      <a:pPr algn="ctr"/>
                      <a:r>
                        <a:rPr lang="fi-FI" sz="1100" b="1" dirty="0"/>
                        <a:t>0</a:t>
                      </a:r>
                    </a:p>
                  </a:txBody>
                  <a:tcPr/>
                </a:tc>
                <a:extLst>
                  <a:ext uri="{0D108BD9-81ED-4DB2-BD59-A6C34878D82A}">
                    <a16:rowId xmlns:a16="http://schemas.microsoft.com/office/drawing/2014/main" val="2165795491"/>
                  </a:ext>
                </a:extLst>
              </a:tr>
              <a:tr h="261315">
                <a:tc>
                  <a:txBody>
                    <a:bodyPr/>
                    <a:lstStyle/>
                    <a:p>
                      <a:r>
                        <a:rPr lang="fi-FI" sz="1100" dirty="0"/>
                        <a:t>Päihdehuolto</a:t>
                      </a:r>
                    </a:p>
                  </a:txBody>
                  <a:tcPr/>
                </a:tc>
                <a:tc>
                  <a:txBody>
                    <a:bodyPr/>
                    <a:lstStyle/>
                    <a:p>
                      <a:pPr algn="ctr"/>
                      <a:r>
                        <a:rPr lang="fi-FI" sz="1100" b="1" dirty="0"/>
                        <a:t>2</a:t>
                      </a:r>
                    </a:p>
                  </a:txBody>
                  <a:tcPr/>
                </a:tc>
                <a:tc>
                  <a:txBody>
                    <a:bodyPr/>
                    <a:lstStyle/>
                    <a:p>
                      <a:pPr algn="ctr"/>
                      <a:r>
                        <a:rPr lang="fi-FI" sz="1100" b="1" dirty="0"/>
                        <a:t>0</a:t>
                      </a:r>
                    </a:p>
                  </a:txBody>
                  <a:tcPr/>
                </a:tc>
                <a:extLst>
                  <a:ext uri="{0D108BD9-81ED-4DB2-BD59-A6C34878D82A}">
                    <a16:rowId xmlns:a16="http://schemas.microsoft.com/office/drawing/2014/main" val="1235438485"/>
                  </a:ext>
                </a:extLst>
              </a:tr>
              <a:tr h="253952">
                <a:tc>
                  <a:txBody>
                    <a:bodyPr/>
                    <a:lstStyle/>
                    <a:p>
                      <a:r>
                        <a:rPr lang="fi-FI" sz="1100" dirty="0"/>
                        <a:t>Muu: </a:t>
                      </a:r>
                    </a:p>
                    <a:p>
                      <a:r>
                        <a:rPr lang="fi-FI" sz="1100" dirty="0"/>
                        <a:t>Mielenterveyspalvelut; aikuispsykiatrian osastohoito</a:t>
                      </a:r>
                    </a:p>
                    <a:p>
                      <a:r>
                        <a:rPr lang="fi-FI" sz="1100" dirty="0"/>
                        <a:t>Sairaalan terveyssosiaalityö</a:t>
                      </a:r>
                    </a:p>
                    <a:p>
                      <a:r>
                        <a:rPr lang="fi-FI" sz="1100" dirty="0"/>
                        <a:t>Tulevaisuuden sotekeskus -hanketyö</a:t>
                      </a:r>
                    </a:p>
                  </a:txBody>
                  <a:tcPr/>
                </a:tc>
                <a:tc>
                  <a:txBody>
                    <a:bodyPr/>
                    <a:lstStyle/>
                    <a:p>
                      <a:pPr algn="ctr"/>
                      <a:endParaRPr lang="fi-FI" sz="1100" b="1" dirty="0"/>
                    </a:p>
                    <a:p>
                      <a:pPr algn="ctr"/>
                      <a:r>
                        <a:rPr lang="fi-FI" sz="1100" b="1" dirty="0"/>
                        <a:t>2</a:t>
                      </a:r>
                    </a:p>
                  </a:txBody>
                  <a:tcPr/>
                </a:tc>
                <a:tc>
                  <a:txBody>
                    <a:bodyPr/>
                    <a:lstStyle/>
                    <a:p>
                      <a:pPr algn="ctr"/>
                      <a:endParaRPr lang="fi-FI" sz="1100" b="1" dirty="0"/>
                    </a:p>
                    <a:p>
                      <a:pPr algn="ctr"/>
                      <a:endParaRPr lang="fi-FI" sz="1100" b="1" dirty="0"/>
                    </a:p>
                    <a:p>
                      <a:pPr algn="ctr"/>
                      <a:r>
                        <a:rPr lang="fi-FI" sz="1100" b="1" dirty="0"/>
                        <a:t>1</a:t>
                      </a:r>
                    </a:p>
                    <a:p>
                      <a:pPr algn="ctr"/>
                      <a:r>
                        <a:rPr lang="fi-FI" sz="1100" b="1" dirty="0"/>
                        <a:t>2</a:t>
                      </a:r>
                    </a:p>
                  </a:txBody>
                  <a:tcPr/>
                </a:tc>
                <a:extLst>
                  <a:ext uri="{0D108BD9-81ED-4DB2-BD59-A6C34878D82A}">
                    <a16:rowId xmlns:a16="http://schemas.microsoft.com/office/drawing/2014/main" val="3366716851"/>
                  </a:ext>
                </a:extLst>
              </a:tr>
              <a:tr h="261315">
                <a:tc>
                  <a:txBody>
                    <a:bodyPr/>
                    <a:lstStyle/>
                    <a:p>
                      <a:r>
                        <a:rPr lang="fi-FI" sz="1100" b="1" dirty="0"/>
                        <a:t>Yhteensä</a:t>
                      </a:r>
                      <a:r>
                        <a:rPr lang="fi-FI" sz="1100" dirty="0"/>
                        <a:t> </a:t>
                      </a:r>
                    </a:p>
                  </a:txBody>
                  <a:tcPr/>
                </a:tc>
                <a:tc>
                  <a:txBody>
                    <a:bodyPr/>
                    <a:lstStyle/>
                    <a:p>
                      <a:pPr algn="ctr"/>
                      <a:r>
                        <a:rPr lang="fi-FI" sz="1100" b="1" dirty="0"/>
                        <a:t>11</a:t>
                      </a:r>
                    </a:p>
                  </a:txBody>
                  <a:tcPr/>
                </a:tc>
                <a:tc>
                  <a:txBody>
                    <a:bodyPr/>
                    <a:lstStyle/>
                    <a:p>
                      <a:pPr algn="ctr"/>
                      <a:r>
                        <a:rPr lang="fi-FI" sz="1100" b="1" dirty="0"/>
                        <a:t>21</a:t>
                      </a:r>
                    </a:p>
                  </a:txBody>
                  <a:tcPr/>
                </a:tc>
                <a:extLst>
                  <a:ext uri="{0D108BD9-81ED-4DB2-BD59-A6C34878D82A}">
                    <a16:rowId xmlns:a16="http://schemas.microsoft.com/office/drawing/2014/main" val="3526764459"/>
                  </a:ext>
                </a:extLst>
              </a:tr>
            </a:tbl>
          </a:graphicData>
        </a:graphic>
      </p:graphicFrame>
      <p:graphicFrame>
        <p:nvGraphicFramePr>
          <p:cNvPr id="15" name="Sisällön paikkamerkki 7">
            <a:extLst>
              <a:ext uri="{FF2B5EF4-FFF2-40B4-BE49-F238E27FC236}">
                <a16:creationId xmlns:a16="http://schemas.microsoft.com/office/drawing/2014/main" id="{61C346A1-872E-3244-8D18-537EDCE6FACA}"/>
              </a:ext>
            </a:extLst>
          </p:cNvPr>
          <p:cNvGraphicFramePr>
            <a:graphicFrameLocks/>
          </p:cNvGraphicFramePr>
          <p:nvPr>
            <p:extLst>
              <p:ext uri="{D42A27DB-BD31-4B8C-83A1-F6EECF244321}">
                <p14:modId xmlns:p14="http://schemas.microsoft.com/office/powerpoint/2010/main" val="3027120614"/>
              </p:ext>
            </p:extLst>
          </p:nvPr>
        </p:nvGraphicFramePr>
        <p:xfrm>
          <a:off x="7143750" y="3520729"/>
          <a:ext cx="4846320" cy="304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uora yhdysviiva 8">
            <a:extLst>
              <a:ext uri="{FF2B5EF4-FFF2-40B4-BE49-F238E27FC236}">
                <a16:creationId xmlns:a16="http://schemas.microsoft.com/office/drawing/2014/main" id="{761F25CB-693E-E044-9F71-85C2E12EABDD}"/>
              </a:ext>
            </a:extLst>
          </p:cNvPr>
          <p:cNvCxnSpPr/>
          <p:nvPr/>
        </p:nvCxnSpPr>
        <p:spPr>
          <a:xfrm>
            <a:off x="582930" y="1085850"/>
            <a:ext cx="565785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8818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01E731-E244-F14D-AF60-5A55EAD3F3D2}"/>
              </a:ext>
            </a:extLst>
          </p:cNvPr>
          <p:cNvSpPr>
            <a:spLocks noGrp="1"/>
          </p:cNvSpPr>
          <p:nvPr>
            <p:ph type="title"/>
          </p:nvPr>
        </p:nvSpPr>
        <p:spPr>
          <a:xfrm>
            <a:off x="433495" y="2148840"/>
            <a:ext cx="3197013" cy="4028123"/>
          </a:xfrm>
        </p:spPr>
        <p:txBody>
          <a:bodyPr anchor="t">
            <a:normAutofit/>
          </a:bodyPr>
          <a:lstStyle/>
          <a:p>
            <a:pPr marL="0" marR="0" lvl="0" indent="0" algn="ctr" defTabSz="914400" rtl="0" eaLnBrk="1" fontAlgn="auto" latinLnBrk="0" hangingPunct="1">
              <a:spcBef>
                <a:spcPts val="0"/>
              </a:spcBef>
              <a:spcAft>
                <a:spcPts val="0"/>
              </a:spcAft>
              <a:tabLst/>
              <a:defRPr/>
            </a:pPr>
            <a:r>
              <a:rPr lang="fi-FI" sz="2800" b="1" dirty="0">
                <a:latin typeface="+mn-lt"/>
                <a:cs typeface="Arial" panose="020B0604020202020204" pitchFamily="34" charset="0"/>
              </a:rPr>
              <a:t>Kymsotelta v</a:t>
            </a:r>
            <a:r>
              <a:rPr lang="fi-FI" sz="2800" b="1" u="none" kern="1200" dirty="0">
                <a:effectLst/>
                <a:latin typeface="+mn-lt"/>
                <a:cs typeface="Arial" panose="020B0604020202020204" pitchFamily="34" charset="0"/>
              </a:rPr>
              <a:t>altakunnallisesti edistettävät negatiiviset asiat/ilmiöt</a:t>
            </a:r>
            <a:br>
              <a:rPr lang="fi-FI" sz="2800" b="1" u="none" kern="1200" dirty="0">
                <a:effectLst/>
                <a:latin typeface="+mn-lt"/>
                <a:cs typeface="Arial" panose="020B0604020202020204" pitchFamily="34" charset="0"/>
              </a:rPr>
            </a:br>
            <a:r>
              <a:rPr lang="fi-FI" sz="2800" dirty="0">
                <a:latin typeface="+mn-lt"/>
                <a:cs typeface="Arial" panose="020B0604020202020204" pitchFamily="34" charset="0"/>
              </a:rPr>
              <a:t>Palvelujen järjestäminen </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Vankilan sosiaalityö</a:t>
            </a:r>
            <a:r>
              <a:rPr lang="fi-FI" sz="2800" b="1" dirty="0">
                <a:latin typeface="+mn-lt"/>
                <a:cs typeface="Arial" panose="020B0604020202020204" pitchFamily="34" charset="0"/>
              </a:rPr>
              <a:t> ja sosiaali</a:t>
            </a:r>
            <a:r>
              <a:rPr lang="fi-FI" sz="2800" b="1" u="none" kern="1200" dirty="0">
                <a:effectLst/>
                <a:latin typeface="+mn-lt"/>
                <a:cs typeface="Arial" panose="020B0604020202020204" pitchFamily="34" charset="0"/>
              </a:rPr>
              <a:t>ohjaus</a:t>
            </a:r>
            <a:endParaRPr lang="fi-FI" sz="2800" dirty="0"/>
          </a:p>
        </p:txBody>
      </p:sp>
      <p:sp>
        <p:nvSpPr>
          <p:cNvPr id="61" name="Rectangle 65">
            <a:extLst>
              <a:ext uri="{FF2B5EF4-FFF2-40B4-BE49-F238E27FC236}">
                <a16:creationId xmlns:a16="http://schemas.microsoft.com/office/drawing/2014/main" id="{BE0C1D5B-DAD5-442B-92B7-5C2B7397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3" name="Graphic 62" descr="Yhteys katkaistu">
            <a:extLst>
              <a:ext uri="{FF2B5EF4-FFF2-40B4-BE49-F238E27FC236}">
                <a16:creationId xmlns:a16="http://schemas.microsoft.com/office/drawing/2014/main" id="{ACE86A9F-E95E-CC98-3CB3-307AE8326E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4801" y="895148"/>
            <a:ext cx="914400" cy="914400"/>
          </a:xfrm>
          <a:prstGeom prst="rect">
            <a:avLst/>
          </a:prstGeom>
        </p:spPr>
      </p:pic>
      <p:sp>
        <p:nvSpPr>
          <p:cNvPr id="3" name="Sisällön paikkamerkki 2">
            <a:extLst>
              <a:ext uri="{FF2B5EF4-FFF2-40B4-BE49-F238E27FC236}">
                <a16:creationId xmlns:a16="http://schemas.microsoft.com/office/drawing/2014/main" id="{F5E2BECC-ACFF-894C-AEF2-B0698594E88E}"/>
              </a:ext>
            </a:extLst>
          </p:cNvPr>
          <p:cNvSpPr>
            <a:spLocks noGrp="1"/>
          </p:cNvSpPr>
          <p:nvPr>
            <p:ph idx="1"/>
          </p:nvPr>
        </p:nvSpPr>
        <p:spPr>
          <a:xfrm>
            <a:off x="5114729" y="1158037"/>
            <a:ext cx="6418142" cy="4934153"/>
          </a:xfrm>
        </p:spPr>
        <p:txBody>
          <a:bodyPr anchor="ctr">
            <a:normAutofit/>
          </a:bodyPr>
          <a:lstStyle/>
          <a:p>
            <a:pPr marL="0" indent="0">
              <a:buNone/>
            </a:pPr>
            <a:r>
              <a:rPr lang="fi-FI" sz="1600" b="1" u="sng" dirty="0">
                <a:latin typeface="Trebuchet MS" panose="020B0703020202090204" pitchFamily="34" charset="0"/>
              </a:rPr>
              <a:t>Asia/ilmiö: </a:t>
            </a:r>
          </a:p>
          <a:p>
            <a:pPr marL="0" indent="0">
              <a:buNone/>
            </a:pPr>
            <a:r>
              <a:rPr lang="fi-FI" sz="1600" kern="1200" dirty="0">
                <a:effectLst/>
                <a:latin typeface="Trebuchet MS" panose="020B0703020202090204" pitchFamily="34" charset="0"/>
              </a:rPr>
              <a:t>Asiakkaat vapautuvat vankilasta tyhjän päälle. </a:t>
            </a:r>
            <a:r>
              <a:rPr lang="fi-FI" sz="1600" dirty="0">
                <a:latin typeface="Trebuchet MS" panose="020B0703020202090204" pitchFamily="34" charset="0"/>
              </a:rPr>
              <a:t>N</a:t>
            </a:r>
            <a:r>
              <a:rPr lang="fi-FI" sz="1600" kern="1200" dirty="0">
                <a:effectLst/>
                <a:latin typeface="Trebuchet MS" panose="020B0703020202090204" pitchFamily="34" charset="0"/>
              </a:rPr>
              <a:t>äyttää, ettei </a:t>
            </a:r>
            <a:r>
              <a:rPr lang="fi-FI" sz="1600" dirty="0">
                <a:latin typeface="Trebuchet MS" panose="020B0703020202090204" pitchFamily="34" charset="0"/>
              </a:rPr>
              <a:t>v</a:t>
            </a:r>
            <a:r>
              <a:rPr lang="fi-FI" sz="1600" kern="1200" dirty="0">
                <a:effectLst/>
                <a:latin typeface="Trebuchet MS" panose="020B0703020202090204" pitchFamily="34" charset="0"/>
              </a:rPr>
              <a:t>ankilassa ole hoidettu esimerkiksi eläkeselvittelyjä eteenpäin tai muutoinkaan selvitetty elämäntilannetta kokonaisvaltaisesti </a:t>
            </a:r>
            <a:r>
              <a:rPr lang="fi-FI" sz="1600" kern="1200">
                <a:effectLst/>
                <a:latin typeface="Trebuchet MS" panose="020B0703020202090204" pitchFamily="34" charset="0"/>
              </a:rPr>
              <a:t>ja sitä, </a:t>
            </a:r>
            <a:r>
              <a:rPr lang="fi-FI" sz="1600" kern="1200" dirty="0">
                <a:effectLst/>
                <a:latin typeface="Trebuchet MS" panose="020B0703020202090204" pitchFamily="34" charset="0"/>
              </a:rPr>
              <a:t>mistä asiakas vapautumisen jälkeen siviilissä hyötyy.</a:t>
            </a:r>
          </a:p>
          <a:p>
            <a:pPr marL="0" indent="0">
              <a:buNone/>
            </a:pPr>
            <a:endParaRPr lang="fi-FI" sz="1600" kern="1200" dirty="0">
              <a:effectLst/>
              <a:latin typeface="Trebuchet MS" panose="020B0703020202090204" pitchFamily="34" charset="0"/>
            </a:endParaRPr>
          </a:p>
          <a:p>
            <a:pPr marL="0" indent="0">
              <a:buNone/>
            </a:pPr>
            <a:r>
              <a:rPr lang="fi-FI" sz="1600" b="1" u="sng" dirty="0">
                <a:latin typeface="Trebuchet MS" panose="020B0703020202090204" pitchFamily="34" charset="0"/>
              </a:rPr>
              <a:t>Kehittämistarve: </a:t>
            </a:r>
          </a:p>
          <a:p>
            <a:pPr marL="0" indent="0">
              <a:buNone/>
            </a:pPr>
            <a:r>
              <a:rPr lang="fi-FI" sz="1600" dirty="0">
                <a:effectLst/>
                <a:latin typeface="Trebuchet MS" panose="020B0703020202090204" pitchFamily="34" charset="0"/>
                <a:ea typeface="Times New Roman" panose="02020603050405020304" pitchFamily="18" charset="0"/>
              </a:rPr>
              <a:t>Välttääkseen ns. tyhjän päälle vapautumisen tulisi vankilassa työskennellä asiakkaan kanssa asioiden eteenpäin viemiseksi ja siviiliin paluun onnistumiseksi sekä tehdä vangin vapautuessa ajoissa yhteistyötä sosiaalityön kanssa</a:t>
            </a:r>
            <a:r>
              <a:rPr lang="fi-FI" sz="1600" dirty="0">
                <a:effectLst/>
                <a:latin typeface="Trebuchet MS" panose="020B0703020202090204" pitchFamily="34" charset="0"/>
              </a:rPr>
              <a:t> </a:t>
            </a:r>
          </a:p>
        </p:txBody>
      </p:sp>
    </p:spTree>
    <p:extLst>
      <p:ext uri="{BB962C8B-B14F-4D97-AF65-F5344CB8AC3E}">
        <p14:creationId xmlns:p14="http://schemas.microsoft.com/office/powerpoint/2010/main" val="2553612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48CDC8-D9D6-E94F-8181-AF1ED0586770}"/>
              </a:ext>
            </a:extLst>
          </p:cNvPr>
          <p:cNvSpPr>
            <a:spLocks noGrp="1"/>
          </p:cNvSpPr>
          <p:nvPr>
            <p:ph type="title"/>
          </p:nvPr>
        </p:nvSpPr>
        <p:spPr>
          <a:xfrm>
            <a:off x="5120640" y="329184"/>
            <a:ext cx="6590490" cy="1176674"/>
          </a:xfrm>
        </p:spPr>
        <p:txBody>
          <a:bodyPr>
            <a:normAutofit/>
          </a:bodyPr>
          <a:lstStyle/>
          <a:p>
            <a:r>
              <a:rPr lang="fi-FI" sz="3200" dirty="0">
                <a:latin typeface="+mn-lt"/>
              </a:rPr>
              <a:t>Sosiaalinen raportointi ja aamukahvit jatkuvat</a:t>
            </a:r>
          </a:p>
        </p:txBody>
      </p:sp>
      <p:sp>
        <p:nvSpPr>
          <p:cNvPr id="92" name="Rectangle 63">
            <a:extLst>
              <a:ext uri="{FF2B5EF4-FFF2-40B4-BE49-F238E27FC236}">
                <a16:creationId xmlns:a16="http://schemas.microsoft.com/office/drawing/2014/main" id="{18D0E679-226B-4A36-B977-737947955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
            <a:extLst>
              <a:ext uri="{FF2B5EF4-FFF2-40B4-BE49-F238E27FC236}">
                <a16:creationId xmlns:a16="http://schemas.microsoft.com/office/drawing/2014/main" id="{9C535540-9AC3-4DF3-973E-DEBAB02B2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isällön paikkamerkki 3" descr="Muistio, silmälasit ja kahvin asetelma">
            <a:extLst>
              <a:ext uri="{FF2B5EF4-FFF2-40B4-BE49-F238E27FC236}">
                <a16:creationId xmlns:a16="http://schemas.microsoft.com/office/drawing/2014/main" id="{8A920D12-C3E8-9D41-B932-D5A4C07C2062}"/>
              </a:ext>
            </a:extLst>
          </p:cNvPr>
          <p:cNvPicPr>
            <a:picLocks noChangeAspect="1"/>
          </p:cNvPicPr>
          <p:nvPr/>
        </p:nvPicPr>
        <p:blipFill rotWithShape="1">
          <a:blip r:embed="rId2"/>
          <a:srcRect l="40610" r="7361" b="1"/>
          <a:stretch/>
        </p:blipFill>
        <p:spPr>
          <a:xfrm>
            <a:off x="804672" y="803050"/>
            <a:ext cx="1432897" cy="1838269"/>
          </a:xfrm>
          <a:prstGeom prst="rect">
            <a:avLst/>
          </a:prstGeom>
        </p:spPr>
      </p:pic>
      <p:pic>
        <p:nvPicPr>
          <p:cNvPr id="51" name="Kuva 50">
            <a:extLst>
              <a:ext uri="{FF2B5EF4-FFF2-40B4-BE49-F238E27FC236}">
                <a16:creationId xmlns:a16="http://schemas.microsoft.com/office/drawing/2014/main" id="{3DDFD5CF-2B04-5A48-AFCE-E28002CFEF30}"/>
              </a:ext>
            </a:extLst>
          </p:cNvPr>
          <p:cNvPicPr>
            <a:picLocks noChangeAspect="1"/>
          </p:cNvPicPr>
          <p:nvPr/>
        </p:nvPicPr>
        <p:blipFill rotWithShape="1">
          <a:blip r:embed="rId3"/>
          <a:srcRect l="12883" r="10344" b="7"/>
          <a:stretch/>
        </p:blipFill>
        <p:spPr>
          <a:xfrm>
            <a:off x="2398436" y="803050"/>
            <a:ext cx="1432897" cy="1838269"/>
          </a:xfrm>
          <a:prstGeom prst="rect">
            <a:avLst/>
          </a:prstGeom>
        </p:spPr>
      </p:pic>
      <p:pic>
        <p:nvPicPr>
          <p:cNvPr id="14" name="Sisällön paikkamerkki 4" descr="Kuva, joka sisältää kohteen teksti, kirjoitusvälineet, paperi, lyijykynä&#10;&#10;Kuvaus luotu automaattisesti">
            <a:extLst>
              <a:ext uri="{FF2B5EF4-FFF2-40B4-BE49-F238E27FC236}">
                <a16:creationId xmlns:a16="http://schemas.microsoft.com/office/drawing/2014/main" id="{364D44B9-54B4-2244-9259-662A9717064A}"/>
              </a:ext>
            </a:extLst>
          </p:cNvPr>
          <p:cNvPicPr>
            <a:picLocks noChangeAspect="1"/>
          </p:cNvPicPr>
          <p:nvPr/>
        </p:nvPicPr>
        <p:blipFill rotWithShape="1">
          <a:blip r:embed="rId4"/>
          <a:srcRect r="4437" b="2"/>
          <a:stretch/>
        </p:blipFill>
        <p:spPr>
          <a:xfrm>
            <a:off x="804672" y="2796293"/>
            <a:ext cx="3026664" cy="3111726"/>
          </a:xfrm>
          <a:prstGeom prst="rect">
            <a:avLst/>
          </a:prstGeom>
          <a:effectLst/>
        </p:spPr>
      </p:pic>
      <p:sp>
        <p:nvSpPr>
          <p:cNvPr id="3" name="Sisällön paikkamerkki 2">
            <a:extLst>
              <a:ext uri="{FF2B5EF4-FFF2-40B4-BE49-F238E27FC236}">
                <a16:creationId xmlns:a16="http://schemas.microsoft.com/office/drawing/2014/main" id="{982D60CA-2D4A-8C4C-B1DA-7BB1394088FC}"/>
              </a:ext>
            </a:extLst>
          </p:cNvPr>
          <p:cNvSpPr>
            <a:spLocks noGrp="1"/>
          </p:cNvSpPr>
          <p:nvPr>
            <p:ph idx="1"/>
          </p:nvPr>
        </p:nvSpPr>
        <p:spPr>
          <a:xfrm>
            <a:off x="5223510" y="1783080"/>
            <a:ext cx="6732270" cy="4949190"/>
          </a:xfrm>
        </p:spPr>
        <p:txBody>
          <a:bodyPr>
            <a:noAutofit/>
          </a:bodyPr>
          <a:lstStyle/>
          <a:p>
            <a:r>
              <a:rPr lang="fi-FI" sz="1600" dirty="0">
                <a:latin typeface="Trebuchet MS" panose="020B0703020202090204" pitchFamily="34" charset="0"/>
              </a:rPr>
              <a:t>Kevään 2023 raportointikausi (1.12.2022-31.5.2023) on menossa, käy raportoimassa!</a:t>
            </a:r>
          </a:p>
          <a:p>
            <a:r>
              <a:rPr lang="fi-FI" sz="1600" dirty="0">
                <a:latin typeface="Trebuchet MS" panose="020B0703020202090204" pitchFamily="34" charset="0"/>
              </a:rPr>
              <a:t>Sosiaalisen raportoinnin infot Teamsilla:</a:t>
            </a:r>
          </a:p>
          <a:p>
            <a:pPr lvl="2"/>
            <a:r>
              <a:rPr lang="fi-FI" sz="1600" dirty="0">
                <a:latin typeface="Trebuchet MS" panose="020B0703020202090204" pitchFamily="34" charset="0"/>
              </a:rPr>
              <a:t>torstaina 9.3.2023 klo 13-14 </a:t>
            </a:r>
          </a:p>
          <a:p>
            <a:pPr lvl="2"/>
            <a:r>
              <a:rPr lang="fi-FI" sz="1600" dirty="0">
                <a:latin typeface="Trebuchet MS" panose="020B0703020202090204" pitchFamily="34" charset="0"/>
              </a:rPr>
              <a:t>tiistaina 25.4.2023 klo 13-14</a:t>
            </a:r>
          </a:p>
          <a:p>
            <a:r>
              <a:rPr lang="fi-FI" sz="1600" dirty="0">
                <a:latin typeface="Trebuchet MS" panose="020B0703020202090204" pitchFamily="34" charset="0"/>
              </a:rPr>
              <a:t>Suunnitteilla kysely työntekijöille sosiaalisesta raportoinnista; työntekijöiden näkemykset esille</a:t>
            </a:r>
            <a:endParaRPr lang="en-US" sz="1600" dirty="0">
              <a:latin typeface="Trebuchet MS" panose="020B0703020202090204" pitchFamily="34" charset="0"/>
            </a:endParaRPr>
          </a:p>
          <a:p>
            <a:r>
              <a:rPr lang="fi-FI" sz="1600" dirty="0">
                <a:latin typeface="Trebuchet MS" panose="020B0703020202090204" pitchFamily="34" charset="0"/>
              </a:rPr>
              <a:t>Sosiaalisen raportoinnin vuosikooste 2022 kootaan kevään aikana</a:t>
            </a:r>
            <a:endParaRPr lang="en-US" sz="1600" dirty="0">
              <a:latin typeface="Trebuchet MS" panose="020B0703020202090204" pitchFamily="34" charset="0"/>
            </a:endParaRPr>
          </a:p>
          <a:p>
            <a:r>
              <a:rPr lang="fi-FI" sz="1600" dirty="0">
                <a:latin typeface="Trebuchet MS" panose="020B0703020202090204" pitchFamily="34" charset="0"/>
              </a:rPr>
              <a:t>Rakenteellisen sosiaalityön osaamisen vahvistaminen; tilaisuus 30.5.2023 klo 9-11 Teams. </a:t>
            </a:r>
          </a:p>
          <a:p>
            <a:pPr marL="457200" lvl="1" indent="0">
              <a:buNone/>
            </a:pPr>
            <a:endParaRPr lang="fi-FI" sz="1600" dirty="0">
              <a:latin typeface="Trebuchet MS" panose="020B0703020202090204" pitchFamily="34" charset="0"/>
            </a:endParaRPr>
          </a:p>
          <a:p>
            <a:pPr lvl="0"/>
            <a:r>
              <a:rPr lang="fi-FI" sz="1600" dirty="0">
                <a:latin typeface="Trebuchet MS" panose="020B0703020202090204" pitchFamily="34" charset="0"/>
              </a:rPr>
              <a:t>Sosiaalityön aamukahvit: </a:t>
            </a:r>
          </a:p>
          <a:p>
            <a:pPr lvl="1"/>
            <a:r>
              <a:rPr lang="fi-FI" sz="1600" dirty="0">
                <a:latin typeface="Trebuchet MS" panose="020B0703020202090204" pitchFamily="34" charset="0"/>
              </a:rPr>
              <a:t>torstaina 16.2.2023 9-10: Työ- ja toimintakyvyn tuki </a:t>
            </a:r>
          </a:p>
          <a:p>
            <a:pPr lvl="1"/>
            <a:r>
              <a:rPr lang="fi-FI" sz="1600" dirty="0">
                <a:latin typeface="Trebuchet MS" panose="020B0703020202090204" pitchFamily="34" charset="0"/>
              </a:rPr>
              <a:t>maaliskuu 2023: Vaativat asiakastilanteet ja työhyvinvointi</a:t>
            </a:r>
          </a:p>
          <a:p>
            <a:pPr lvl="1"/>
            <a:r>
              <a:rPr lang="fi-FI" sz="1600" dirty="0">
                <a:latin typeface="Trebuchet MS" panose="020B0703020202090204" pitchFamily="34" charset="0"/>
              </a:rPr>
              <a:t>huhtikuu 2023: Eksoten ja Kymsoten sosiaali- ja potilasasiamies selvitykset </a:t>
            </a:r>
            <a:r>
              <a:rPr lang="fi-FI" sz="1600">
                <a:latin typeface="Trebuchet MS" panose="020B0703020202090204" pitchFamily="34" charset="0"/>
              </a:rPr>
              <a:t>vuodelta 2022</a:t>
            </a:r>
            <a:endParaRPr lang="fi-FI" sz="1600" dirty="0">
              <a:latin typeface="Trebuchet MS" panose="020B0703020202090204" pitchFamily="34" charset="0"/>
            </a:endParaRPr>
          </a:p>
          <a:p>
            <a:pPr marL="0" indent="0" algn="ctr">
              <a:buNone/>
            </a:pPr>
            <a:r>
              <a:rPr lang="fi-FI" sz="1600" dirty="0">
                <a:latin typeface="Trebuchet MS" panose="020B0703020202090204" pitchFamily="34" charset="0"/>
              </a:rPr>
              <a:t>Kiitos!</a:t>
            </a:r>
          </a:p>
        </p:txBody>
      </p:sp>
    </p:spTree>
    <p:extLst>
      <p:ext uri="{BB962C8B-B14F-4D97-AF65-F5344CB8AC3E}">
        <p14:creationId xmlns:p14="http://schemas.microsoft.com/office/powerpoint/2010/main" val="32789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8C86D872-FA6C-5A9E-AFD0-1E35BE4FFDAA}"/>
              </a:ext>
            </a:extLst>
          </p:cNvPr>
          <p:cNvSpPr txBox="1"/>
          <p:nvPr/>
        </p:nvSpPr>
        <p:spPr>
          <a:xfrm>
            <a:off x="827903" y="401458"/>
            <a:ext cx="10453816"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dirty="0">
                <a:latin typeface="Aharoni" panose="02010803020104030203" pitchFamily="2" charset="-79"/>
                <a:cs typeface="Aharoni" panose="02010803020104030203" pitchFamily="2" charset="-79"/>
              </a:rPr>
              <a:t>Sosiaalisen raportoinnin tiedonkulun prosessi – Socom – Eksote &amp; Kymsote</a:t>
            </a:r>
          </a:p>
        </p:txBody>
      </p:sp>
      <p:sp>
        <p:nvSpPr>
          <p:cNvPr id="4" name="Tekstiruutu 3">
            <a:extLst>
              <a:ext uri="{FF2B5EF4-FFF2-40B4-BE49-F238E27FC236}">
                <a16:creationId xmlns:a16="http://schemas.microsoft.com/office/drawing/2014/main" id="{BE31BEF1-7685-B50D-E66A-47C77FCFFCD5}"/>
              </a:ext>
            </a:extLst>
          </p:cNvPr>
          <p:cNvSpPr txBox="1"/>
          <p:nvPr/>
        </p:nvSpPr>
        <p:spPr>
          <a:xfrm>
            <a:off x="995738" y="1110296"/>
            <a:ext cx="185669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Sosiaalialan </a:t>
            </a:r>
          </a:p>
          <a:p>
            <a:pPr algn="ctr"/>
            <a:r>
              <a:rPr lang="fi-FI" sz="1200" dirty="0">
                <a:latin typeface="Aharoni" panose="02010803020104030203" pitchFamily="2" charset="-79"/>
                <a:cs typeface="Aharoni" panose="02010803020104030203" pitchFamily="2" charset="-79"/>
              </a:rPr>
              <a:t>ammattilainen tai tiimi</a:t>
            </a:r>
          </a:p>
          <a:p>
            <a:endParaRPr lang="fi-FI" sz="1000" dirty="0"/>
          </a:p>
          <a:p>
            <a:endParaRPr lang="fi-FI" sz="1000" dirty="0"/>
          </a:p>
          <a:p>
            <a:endParaRPr lang="fi-FI" sz="1000" dirty="0"/>
          </a:p>
          <a:p>
            <a:endParaRPr lang="fi-FI" sz="1000" dirty="0"/>
          </a:p>
          <a:p>
            <a:endParaRPr lang="fi-FI" sz="1000" dirty="0"/>
          </a:p>
          <a:p>
            <a:endParaRPr lang="fi-FI" sz="1000" dirty="0"/>
          </a:p>
        </p:txBody>
      </p:sp>
      <p:sp>
        <p:nvSpPr>
          <p:cNvPr id="5" name="Tekstiruutu 4">
            <a:extLst>
              <a:ext uri="{FF2B5EF4-FFF2-40B4-BE49-F238E27FC236}">
                <a16:creationId xmlns:a16="http://schemas.microsoft.com/office/drawing/2014/main" id="{AC10AC10-1109-C6F6-48B8-876407A691B8}"/>
              </a:ext>
            </a:extLst>
          </p:cNvPr>
          <p:cNvSpPr txBox="1"/>
          <p:nvPr/>
        </p:nvSpPr>
        <p:spPr>
          <a:xfrm>
            <a:off x="4136667" y="1136995"/>
            <a:ext cx="2932416" cy="1461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Socom</a:t>
            </a:r>
          </a:p>
          <a:p>
            <a:pPr algn="ctr"/>
            <a:endParaRPr lang="fi-FI" sz="1100" dirty="0">
              <a:latin typeface="Aharoni" panose="02010803020104030203" pitchFamily="2" charset="-79"/>
              <a:cs typeface="Aharoni" panose="02010803020104030203" pitchFamily="2" charset="-79"/>
            </a:endParaRPr>
          </a:p>
          <a:p>
            <a:endParaRPr lang="fi-FI" sz="1100" dirty="0"/>
          </a:p>
          <a:p>
            <a:endParaRPr lang="fi-FI" sz="1100" dirty="0"/>
          </a:p>
          <a:p>
            <a:endParaRPr lang="fi-FI" sz="1100" dirty="0"/>
          </a:p>
          <a:p>
            <a:endParaRPr lang="fi-FI" sz="1100" dirty="0"/>
          </a:p>
          <a:p>
            <a:endParaRPr lang="fi-FI" sz="1100" dirty="0"/>
          </a:p>
          <a:p>
            <a:endParaRPr lang="fi-FI" sz="1100" dirty="0"/>
          </a:p>
        </p:txBody>
      </p:sp>
      <p:sp>
        <p:nvSpPr>
          <p:cNvPr id="6" name="Tekstiruutu 5">
            <a:extLst>
              <a:ext uri="{FF2B5EF4-FFF2-40B4-BE49-F238E27FC236}">
                <a16:creationId xmlns:a16="http://schemas.microsoft.com/office/drawing/2014/main" id="{CEB49D01-D97E-9AAF-FEE2-CE8FC7A28FA1}"/>
              </a:ext>
            </a:extLst>
          </p:cNvPr>
          <p:cNvSpPr txBox="1"/>
          <p:nvPr/>
        </p:nvSpPr>
        <p:spPr>
          <a:xfrm>
            <a:off x="9403354" y="1201981"/>
            <a:ext cx="1653579" cy="147732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Nimetty </a:t>
            </a:r>
          </a:p>
          <a:p>
            <a:pPr algn="ctr"/>
            <a:r>
              <a:rPr lang="fi-FI" sz="1200" dirty="0">
                <a:latin typeface="Aharoni" panose="02010803020104030203" pitchFamily="2" charset="-79"/>
                <a:cs typeface="Aharoni" panose="02010803020104030203" pitchFamily="2" charset="-79"/>
              </a:rPr>
              <a:t>esihenkilö</a:t>
            </a: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a:p>
            <a:pPr algn="ctr"/>
            <a:endParaRPr lang="fi-FI" sz="1100" dirty="0">
              <a:latin typeface="Aharoni" panose="02010803020104030203" pitchFamily="2" charset="-79"/>
              <a:cs typeface="Aharoni" panose="02010803020104030203" pitchFamily="2" charset="-79"/>
            </a:endParaRPr>
          </a:p>
        </p:txBody>
      </p:sp>
      <p:sp>
        <p:nvSpPr>
          <p:cNvPr id="7" name="Tekstiruutu 6">
            <a:extLst>
              <a:ext uri="{FF2B5EF4-FFF2-40B4-BE49-F238E27FC236}">
                <a16:creationId xmlns:a16="http://schemas.microsoft.com/office/drawing/2014/main" id="{B9773119-6EDC-08A1-E877-9EF287DBFC8F}"/>
              </a:ext>
            </a:extLst>
          </p:cNvPr>
          <p:cNvSpPr txBox="1"/>
          <p:nvPr/>
        </p:nvSpPr>
        <p:spPr>
          <a:xfrm>
            <a:off x="5306667" y="7800561"/>
            <a:ext cx="184731" cy="369332"/>
          </a:xfrm>
          <a:prstGeom prst="rect">
            <a:avLst/>
          </a:prstGeom>
          <a:noFill/>
        </p:spPr>
        <p:txBody>
          <a:bodyPr wrap="none" rtlCol="0">
            <a:spAutoFit/>
          </a:bodyPr>
          <a:lstStyle/>
          <a:p>
            <a:endParaRPr lang="fi-FI" dirty="0"/>
          </a:p>
        </p:txBody>
      </p:sp>
      <p:sp>
        <p:nvSpPr>
          <p:cNvPr id="8" name="Tekstiruutu 7">
            <a:extLst>
              <a:ext uri="{FF2B5EF4-FFF2-40B4-BE49-F238E27FC236}">
                <a16:creationId xmlns:a16="http://schemas.microsoft.com/office/drawing/2014/main" id="{808471E3-EFB0-5F8C-F68E-73A896761765}"/>
              </a:ext>
            </a:extLst>
          </p:cNvPr>
          <p:cNvSpPr txBox="1"/>
          <p:nvPr/>
        </p:nvSpPr>
        <p:spPr>
          <a:xfrm>
            <a:off x="9807254" y="4394135"/>
            <a:ext cx="1931445"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Tiedon hyödyntäminen päätöksenteossa ja suunnittelutyössä</a:t>
            </a:r>
          </a:p>
          <a:p>
            <a:pPr algn="ctr"/>
            <a:endParaRPr lang="fi-FI" sz="1000" dirty="0"/>
          </a:p>
          <a:p>
            <a:pPr algn="ctr"/>
            <a:endParaRPr lang="fi-FI" sz="1000" dirty="0"/>
          </a:p>
          <a:p>
            <a:pPr algn="ctr"/>
            <a:endParaRPr lang="fi-FI" sz="1000" dirty="0"/>
          </a:p>
          <a:p>
            <a:pPr algn="ctr"/>
            <a:endParaRPr lang="fi-FI" sz="1000" dirty="0"/>
          </a:p>
        </p:txBody>
      </p:sp>
      <p:pic>
        <p:nvPicPr>
          <p:cNvPr id="9" name="Kuva 8" descr="Ohjelmoija mies ääriviiva">
            <a:extLst>
              <a:ext uri="{FF2B5EF4-FFF2-40B4-BE49-F238E27FC236}">
                <a16:creationId xmlns:a16="http://schemas.microsoft.com/office/drawing/2014/main" id="{965F4A73-27C9-C46C-8F62-1E40ADD388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7056" y="1538169"/>
            <a:ext cx="782300" cy="782300"/>
          </a:xfrm>
          <a:prstGeom prst="rect">
            <a:avLst/>
          </a:prstGeom>
        </p:spPr>
      </p:pic>
      <p:sp>
        <p:nvSpPr>
          <p:cNvPr id="10" name="Alanuoli 9">
            <a:extLst>
              <a:ext uri="{FF2B5EF4-FFF2-40B4-BE49-F238E27FC236}">
                <a16:creationId xmlns:a16="http://schemas.microsoft.com/office/drawing/2014/main" id="{EBAC2FC2-FBAD-2A95-03B0-FCC6EF41AFA4}"/>
              </a:ext>
            </a:extLst>
          </p:cNvPr>
          <p:cNvSpPr/>
          <p:nvPr/>
        </p:nvSpPr>
        <p:spPr>
          <a:xfrm rot="16200000">
            <a:off x="3313220" y="1398796"/>
            <a:ext cx="298873" cy="1023876"/>
          </a:xfrm>
          <a:prstGeom prst="downArrow">
            <a:avLst>
              <a:gd name="adj1" fmla="val 50000"/>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A1DB2ADD-D6D2-D0FD-9A76-3221F90C8D8F}"/>
              </a:ext>
            </a:extLst>
          </p:cNvPr>
          <p:cNvSpPr txBox="1"/>
          <p:nvPr/>
        </p:nvSpPr>
        <p:spPr>
          <a:xfrm>
            <a:off x="404798" y="2404343"/>
            <a:ext cx="1944558"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fi-FI" sz="1200" dirty="0">
                <a:solidFill>
                  <a:schemeClr val="tx1"/>
                </a:solidFill>
              </a:rPr>
              <a:t>Havaitsee raportoitavan asiakastyön ilmiön</a:t>
            </a:r>
          </a:p>
          <a:p>
            <a:pPr marL="171450" indent="-171450">
              <a:buFont typeface="Arial" panose="020B0604020202020204" pitchFamily="34" charset="0"/>
              <a:buChar char="•"/>
            </a:pPr>
            <a:r>
              <a:rPr lang="fi-FI" sz="1200" dirty="0">
                <a:solidFill>
                  <a:schemeClr val="tx1"/>
                </a:solidFill>
              </a:rPr>
              <a:t>Kirjaa sosiaalisen raportin </a:t>
            </a:r>
          </a:p>
        </p:txBody>
      </p:sp>
      <p:pic>
        <p:nvPicPr>
          <p:cNvPr id="12" name="Kuva 11" descr="Sylimikro ääriviiva">
            <a:extLst>
              <a:ext uri="{FF2B5EF4-FFF2-40B4-BE49-F238E27FC236}">
                <a16:creationId xmlns:a16="http://schemas.microsoft.com/office/drawing/2014/main" id="{7D6D2B4C-98E7-24F6-FBA7-D848F7DA65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71925" y="1626700"/>
            <a:ext cx="731345" cy="754374"/>
          </a:xfrm>
          <a:prstGeom prst="rect">
            <a:avLst/>
          </a:prstGeom>
        </p:spPr>
      </p:pic>
      <p:sp>
        <p:nvSpPr>
          <p:cNvPr id="13" name="Tekstiruutu 12">
            <a:extLst>
              <a:ext uri="{FF2B5EF4-FFF2-40B4-BE49-F238E27FC236}">
                <a16:creationId xmlns:a16="http://schemas.microsoft.com/office/drawing/2014/main" id="{EF405230-7571-8FE3-2499-A98295707AB0}"/>
              </a:ext>
            </a:extLst>
          </p:cNvPr>
          <p:cNvSpPr txBox="1"/>
          <p:nvPr/>
        </p:nvSpPr>
        <p:spPr>
          <a:xfrm>
            <a:off x="10357525" y="2365485"/>
            <a:ext cx="106276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fi-FI" sz="1200" dirty="0">
                <a:solidFill>
                  <a:schemeClr val="tx1"/>
                </a:solidFill>
              </a:rPr>
              <a:t>Käsittelee yksittäisen raportin</a:t>
            </a:r>
          </a:p>
        </p:txBody>
      </p:sp>
      <p:pic>
        <p:nvPicPr>
          <p:cNvPr id="14" name="Kuva 13" descr="Asiakirja ääriviiva">
            <a:extLst>
              <a:ext uri="{FF2B5EF4-FFF2-40B4-BE49-F238E27FC236}">
                <a16:creationId xmlns:a16="http://schemas.microsoft.com/office/drawing/2014/main" id="{C4741B8B-D5E9-68B3-E5D0-75C8D26793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0087" y="1434869"/>
            <a:ext cx="913230" cy="885600"/>
          </a:xfrm>
          <a:prstGeom prst="rect">
            <a:avLst/>
          </a:prstGeom>
        </p:spPr>
      </p:pic>
      <p:sp>
        <p:nvSpPr>
          <p:cNvPr id="15" name="Nuoli oikealle 14">
            <a:extLst>
              <a:ext uri="{FF2B5EF4-FFF2-40B4-BE49-F238E27FC236}">
                <a16:creationId xmlns:a16="http://schemas.microsoft.com/office/drawing/2014/main" id="{F3E92712-33FD-2305-2EED-BDEA4D0D6F44}"/>
              </a:ext>
            </a:extLst>
          </p:cNvPr>
          <p:cNvSpPr/>
          <p:nvPr/>
        </p:nvSpPr>
        <p:spPr>
          <a:xfrm>
            <a:off x="8534226" y="1761297"/>
            <a:ext cx="779757" cy="32017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6" name="Tekstiruutu 15">
            <a:extLst>
              <a:ext uri="{FF2B5EF4-FFF2-40B4-BE49-F238E27FC236}">
                <a16:creationId xmlns:a16="http://schemas.microsoft.com/office/drawing/2014/main" id="{6595A06E-E8D2-9A97-DE76-E19729783F27}"/>
              </a:ext>
            </a:extLst>
          </p:cNvPr>
          <p:cNvSpPr txBox="1"/>
          <p:nvPr/>
        </p:nvSpPr>
        <p:spPr>
          <a:xfrm>
            <a:off x="5983897" y="1218655"/>
            <a:ext cx="2460959" cy="1200329"/>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fi-FI" sz="1200" dirty="0">
                <a:solidFill>
                  <a:schemeClr val="tx1"/>
                </a:solidFill>
                <a:cs typeface="Aharoni" panose="02010803020104030203" pitchFamily="2" charset="-79"/>
              </a:rPr>
              <a:t>Vastaanottaa raportin ja toimittaa sen nimetylle esihenkilölle</a:t>
            </a:r>
          </a:p>
          <a:p>
            <a:pPr marL="171450" indent="-171450">
              <a:buFont typeface="Arial" panose="020B0604020202020204" pitchFamily="34" charset="0"/>
              <a:buChar char="•"/>
            </a:pPr>
            <a:r>
              <a:rPr lang="fi-FI" sz="1200" dirty="0">
                <a:solidFill>
                  <a:schemeClr val="tx1"/>
                </a:solidFill>
                <a:cs typeface="Aharoni" panose="02010803020104030203" pitchFamily="2" charset="-79"/>
              </a:rPr>
              <a:t>Koostaa raportit puolivuosittain ja toimittaa ne kesä- ja joulukuussa nimetylle johdolle</a:t>
            </a:r>
          </a:p>
          <a:p>
            <a:pPr marL="171450" indent="-171450">
              <a:buFont typeface="Arial" panose="020B0604020202020204" pitchFamily="34" charset="0"/>
              <a:buChar char="•"/>
            </a:pPr>
            <a:r>
              <a:rPr lang="fi-FI" sz="1200" dirty="0">
                <a:solidFill>
                  <a:schemeClr val="tx1"/>
                </a:solidFill>
                <a:cs typeface="Aharoni" panose="02010803020104030203" pitchFamily="2" charset="-79"/>
              </a:rPr>
              <a:t>Vuosikooste 2021</a:t>
            </a:r>
          </a:p>
        </p:txBody>
      </p:sp>
      <p:sp>
        <p:nvSpPr>
          <p:cNvPr id="18" name="Suorakulmio 17">
            <a:extLst>
              <a:ext uri="{FF2B5EF4-FFF2-40B4-BE49-F238E27FC236}">
                <a16:creationId xmlns:a16="http://schemas.microsoft.com/office/drawing/2014/main" id="{CDF1E278-7E99-6530-268E-D7064C717BA4}"/>
              </a:ext>
            </a:extLst>
          </p:cNvPr>
          <p:cNvSpPr/>
          <p:nvPr/>
        </p:nvSpPr>
        <p:spPr>
          <a:xfrm>
            <a:off x="2852430" y="3112787"/>
            <a:ext cx="3044499" cy="305989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fi-FI" sz="1200" dirty="0">
                <a:solidFill>
                  <a:schemeClr val="tx1"/>
                </a:solidFill>
                <a:latin typeface="Aharoni" panose="02010803020104030203" pitchFamily="2" charset="-79"/>
                <a:cs typeface="Aharoni" panose="02010803020104030203" pitchFamily="2" charset="-79"/>
              </a:rPr>
              <a:t>Eksoten perhe- ja sosiaalipalvelujen johtaja ja tulosaluejohtajat</a:t>
            </a:r>
          </a:p>
        </p:txBody>
      </p:sp>
      <p:sp>
        <p:nvSpPr>
          <p:cNvPr id="22" name="Tekstiruutu 21">
            <a:extLst>
              <a:ext uri="{FF2B5EF4-FFF2-40B4-BE49-F238E27FC236}">
                <a16:creationId xmlns:a16="http://schemas.microsoft.com/office/drawing/2014/main" id="{787E0A05-8F37-867A-B183-AD2EECBA56E1}"/>
              </a:ext>
            </a:extLst>
          </p:cNvPr>
          <p:cNvSpPr txBox="1"/>
          <p:nvPr/>
        </p:nvSpPr>
        <p:spPr>
          <a:xfrm>
            <a:off x="3101986" y="3661490"/>
            <a:ext cx="2532703" cy="30162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fi-FI" sz="1200" dirty="0">
                <a:solidFill>
                  <a:schemeClr val="tx1"/>
                </a:solidFill>
              </a:rPr>
              <a:t>Käsittelee raporttikoosteen perhe- ja sosiaalipalvelujen johtoryhmässä</a:t>
            </a:r>
          </a:p>
          <a:p>
            <a:endParaRPr lang="fi-FI" sz="1200" dirty="0">
              <a:solidFill>
                <a:schemeClr val="tx1"/>
              </a:solidFill>
            </a:endParaRPr>
          </a:p>
          <a:p>
            <a:pPr marL="171450" indent="-171450">
              <a:buFont typeface="Arial" panose="020B0604020202020204" pitchFamily="34" charset="0"/>
              <a:buChar char="•"/>
            </a:pPr>
            <a:r>
              <a:rPr lang="fi-FI" sz="1200" dirty="0">
                <a:solidFill>
                  <a:schemeClr val="tx1"/>
                </a:solidFill>
              </a:rPr>
              <a:t>Tieto toimitetaan tarpeen mukaan Eksoten muihin päättäviin elimiin (hallitus)</a:t>
            </a:r>
          </a:p>
          <a:p>
            <a:pPr marL="171450" indent="-171450">
              <a:buFont typeface="Arial" panose="020B0604020202020204" pitchFamily="34" charset="0"/>
              <a:buChar char="•"/>
            </a:pPr>
            <a:endParaRPr lang="fi-FI" sz="1200" dirty="0">
              <a:solidFill>
                <a:schemeClr val="tx1"/>
              </a:solidFill>
            </a:endParaRPr>
          </a:p>
          <a:p>
            <a:pPr marL="171450" indent="-171450">
              <a:buFont typeface="Arial" panose="020B0604020202020204" pitchFamily="34" charset="0"/>
              <a:buChar char="•"/>
            </a:pPr>
            <a:r>
              <a:rPr lang="fi-FI" sz="1200" dirty="0">
                <a:solidFill>
                  <a:schemeClr val="tx1"/>
                </a:solidFill>
              </a:rPr>
              <a:t>Tieto käsitellään tarpeen mukaan palveluiden johtoryhmissä, Eksoten johtoryhmässä ja kuntien kanssa</a:t>
            </a:r>
          </a:p>
          <a:p>
            <a:pPr marL="171450" indent="-171450">
              <a:buFont typeface="Arial" panose="020B0604020202020204" pitchFamily="34" charset="0"/>
              <a:buChar char="•"/>
            </a:pPr>
            <a:endParaRPr lang="fi-FI" sz="1200" dirty="0">
              <a:solidFill>
                <a:schemeClr val="tx1"/>
              </a:solidFill>
            </a:endParaRPr>
          </a:p>
          <a:p>
            <a:pPr marL="171450" indent="-171450">
              <a:buFont typeface="Arial" panose="020B0604020202020204" pitchFamily="34" charset="0"/>
              <a:buChar char="•"/>
            </a:pPr>
            <a:r>
              <a:rPr lang="fi-FI" sz="1200" dirty="0">
                <a:solidFill>
                  <a:schemeClr val="tx1"/>
                </a:solidFill>
              </a:rPr>
              <a:t>Raportit tiedoksi kuntien palvelujohtajille</a:t>
            </a:r>
          </a:p>
          <a:p>
            <a:endParaRPr lang="fi-FI" sz="1000" dirty="0">
              <a:solidFill>
                <a:schemeClr val="tx1"/>
              </a:solidFill>
            </a:endParaRPr>
          </a:p>
        </p:txBody>
      </p:sp>
      <p:pic>
        <p:nvPicPr>
          <p:cNvPr id="24" name="Kuva 23" descr="Tienviitta ääriviiva">
            <a:extLst>
              <a:ext uri="{FF2B5EF4-FFF2-40B4-BE49-F238E27FC236}">
                <a16:creationId xmlns:a16="http://schemas.microsoft.com/office/drawing/2014/main" id="{159EB7D3-F4DC-AB6A-EF84-038AC048C0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39857" y="5049417"/>
            <a:ext cx="567715" cy="472354"/>
          </a:xfrm>
          <a:prstGeom prst="rect">
            <a:avLst/>
          </a:prstGeom>
        </p:spPr>
      </p:pic>
      <p:pic>
        <p:nvPicPr>
          <p:cNvPr id="25" name="Kuva 24" descr="Asiakaspalaute ääriviiva">
            <a:extLst>
              <a:ext uri="{FF2B5EF4-FFF2-40B4-BE49-F238E27FC236}">
                <a16:creationId xmlns:a16="http://schemas.microsoft.com/office/drawing/2014/main" id="{E3574742-20A3-CFE9-532F-5DDCEB911F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40174" y="5122318"/>
            <a:ext cx="463777" cy="399453"/>
          </a:xfrm>
          <a:prstGeom prst="rect">
            <a:avLst/>
          </a:prstGeom>
        </p:spPr>
      </p:pic>
      <p:sp>
        <p:nvSpPr>
          <p:cNvPr id="28" name="Alanuoli 27">
            <a:extLst>
              <a:ext uri="{FF2B5EF4-FFF2-40B4-BE49-F238E27FC236}">
                <a16:creationId xmlns:a16="http://schemas.microsoft.com/office/drawing/2014/main" id="{D093A71E-C69E-99E7-5B1D-F98EA4C450E5}"/>
              </a:ext>
            </a:extLst>
          </p:cNvPr>
          <p:cNvSpPr/>
          <p:nvPr/>
        </p:nvSpPr>
        <p:spPr>
          <a:xfrm rot="5400000">
            <a:off x="7786855" y="4794019"/>
            <a:ext cx="258746" cy="567715"/>
          </a:xfrm>
          <a:prstGeom prst="downArrow">
            <a:avLst>
              <a:gd name="adj1" fmla="val 50001"/>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Nuoli oikealle 28">
            <a:extLst>
              <a:ext uri="{FF2B5EF4-FFF2-40B4-BE49-F238E27FC236}">
                <a16:creationId xmlns:a16="http://schemas.microsoft.com/office/drawing/2014/main" id="{0C70B706-0197-144C-B767-E86B4289BFBD}"/>
              </a:ext>
            </a:extLst>
          </p:cNvPr>
          <p:cNvSpPr/>
          <p:nvPr/>
        </p:nvSpPr>
        <p:spPr>
          <a:xfrm rot="10800000">
            <a:off x="2370065" y="4884143"/>
            <a:ext cx="371364" cy="300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dirty="0"/>
          </a:p>
        </p:txBody>
      </p:sp>
      <p:sp>
        <p:nvSpPr>
          <p:cNvPr id="2" name="Alanuoli 1">
            <a:extLst>
              <a:ext uri="{FF2B5EF4-FFF2-40B4-BE49-F238E27FC236}">
                <a16:creationId xmlns:a16="http://schemas.microsoft.com/office/drawing/2014/main" id="{24AFF7DE-F7AD-6848-816D-163A65B47667}"/>
              </a:ext>
            </a:extLst>
          </p:cNvPr>
          <p:cNvSpPr/>
          <p:nvPr/>
        </p:nvSpPr>
        <p:spPr>
          <a:xfrm>
            <a:off x="6318399" y="2700189"/>
            <a:ext cx="405912" cy="371365"/>
          </a:xfrm>
          <a:prstGeom prst="downArrow">
            <a:avLst>
              <a:gd name="adj1" fmla="val 42640"/>
              <a:gd name="adj2" fmla="val 4665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dirty="0"/>
          </a:p>
        </p:txBody>
      </p:sp>
      <p:sp>
        <p:nvSpPr>
          <p:cNvPr id="30" name="Suorakulmio 29">
            <a:extLst>
              <a:ext uri="{FF2B5EF4-FFF2-40B4-BE49-F238E27FC236}">
                <a16:creationId xmlns:a16="http://schemas.microsoft.com/office/drawing/2014/main" id="{93855AB9-B632-8049-AC57-60562F1C173E}"/>
              </a:ext>
            </a:extLst>
          </p:cNvPr>
          <p:cNvSpPr/>
          <p:nvPr/>
        </p:nvSpPr>
        <p:spPr>
          <a:xfrm>
            <a:off x="5902395" y="3112786"/>
            <a:ext cx="3406875" cy="305989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fi-FI" sz="1200" b="1" dirty="0">
                <a:latin typeface="Aharoni" panose="02010803020104030203" pitchFamily="2" charset="-79"/>
                <a:cs typeface="Aharoni" panose="02010803020104030203" pitchFamily="2" charset="-79"/>
              </a:rPr>
              <a:t>Kymsoten sosiaalityön palvelujohtaja ja vastaavat johtavat sosiaalityöntekijät </a:t>
            </a:r>
          </a:p>
          <a:p>
            <a:pPr algn="ctr"/>
            <a:endParaRPr lang="fi-FI" sz="1200" dirty="0">
              <a:solidFill>
                <a:schemeClr val="tx1"/>
              </a:solidFill>
              <a:latin typeface="Aharoni" panose="02010803020104030203" pitchFamily="2" charset="-79"/>
              <a:cs typeface="Aharoni" panose="02010803020104030203" pitchFamily="2" charset="-79"/>
            </a:endParaRPr>
          </a:p>
        </p:txBody>
      </p:sp>
      <p:sp>
        <p:nvSpPr>
          <p:cNvPr id="31" name="Tekstiruutu 30">
            <a:extLst>
              <a:ext uri="{FF2B5EF4-FFF2-40B4-BE49-F238E27FC236}">
                <a16:creationId xmlns:a16="http://schemas.microsoft.com/office/drawing/2014/main" id="{E37EC29E-34E5-5543-9A50-70945F342B84}"/>
              </a:ext>
            </a:extLst>
          </p:cNvPr>
          <p:cNvSpPr txBox="1"/>
          <p:nvPr/>
        </p:nvSpPr>
        <p:spPr>
          <a:xfrm>
            <a:off x="6151275" y="3661490"/>
            <a:ext cx="2919835" cy="3046988"/>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fi-FI" sz="1200" dirty="0"/>
              <a:t>Käsittelee raporttikoosteen sosiaalityön ammatillisen johdon kokouksessa sosiaalipalveluista saadun palautteen perusteella</a:t>
            </a:r>
          </a:p>
          <a:p>
            <a:pPr marL="171450" indent="-171450">
              <a:buFont typeface="Arial" panose="020B0604020202020204" pitchFamily="34" charset="0"/>
              <a:buChar char="•"/>
            </a:pPr>
            <a:endParaRPr lang="fi-FI" sz="1200" dirty="0"/>
          </a:p>
          <a:p>
            <a:pPr marL="171450" indent="-171450">
              <a:buFont typeface="Arial" panose="020B0604020202020204" pitchFamily="34" charset="0"/>
              <a:buChar char="•"/>
            </a:pPr>
            <a:r>
              <a:rPr lang="fi-FI" sz="1200" dirty="0"/>
              <a:t>Tieto toimitetaan tarpeen mukaan muihin Kymsoten päättäviin elimiin (hallitus) </a:t>
            </a:r>
          </a:p>
          <a:p>
            <a:pPr marL="171450" indent="-171450">
              <a:buFont typeface="Arial" panose="020B0604020202020204" pitchFamily="34" charset="0"/>
              <a:buChar char="•"/>
            </a:pPr>
            <a:endParaRPr lang="fi-FI" sz="1200" dirty="0"/>
          </a:p>
          <a:p>
            <a:pPr marL="171450" indent="-171450">
              <a:buFont typeface="Arial" panose="020B0604020202020204" pitchFamily="34" charset="0"/>
              <a:buChar char="•"/>
            </a:pPr>
            <a:r>
              <a:rPr lang="fi-FI" sz="1200" dirty="0"/>
              <a:t>Tieto käsitellään tarpeen mukaan palveluiden johtoryhmissä, Kymsoten johtoryhmässä ja kuntien kanssa </a:t>
            </a:r>
          </a:p>
          <a:p>
            <a:pPr marL="171450" indent="-171450">
              <a:buFont typeface="Arial" panose="020B0604020202020204" pitchFamily="34" charset="0"/>
              <a:buChar char="•"/>
            </a:pPr>
            <a:endParaRPr lang="fi-FI" sz="1200" dirty="0"/>
          </a:p>
          <a:p>
            <a:pPr marL="171450" indent="-171450">
              <a:buFont typeface="Arial" panose="020B0604020202020204" pitchFamily="34" charset="0"/>
              <a:buChar char="•"/>
            </a:pPr>
            <a:r>
              <a:rPr lang="fi-FI" sz="1200" dirty="0"/>
              <a:t>Raportit tiedoksi kuntien sote-yhteyshenkilöille </a:t>
            </a:r>
          </a:p>
          <a:p>
            <a:endParaRPr lang="fi-FI" sz="1200" dirty="0"/>
          </a:p>
        </p:txBody>
      </p:sp>
      <p:sp>
        <p:nvSpPr>
          <p:cNvPr id="32" name="Tekstiruutu 31">
            <a:extLst>
              <a:ext uri="{FF2B5EF4-FFF2-40B4-BE49-F238E27FC236}">
                <a16:creationId xmlns:a16="http://schemas.microsoft.com/office/drawing/2014/main" id="{22AC286C-8DB9-954F-B9F0-CCDC1126FF2C}"/>
              </a:ext>
            </a:extLst>
          </p:cNvPr>
          <p:cNvSpPr txBox="1"/>
          <p:nvPr/>
        </p:nvSpPr>
        <p:spPr>
          <a:xfrm>
            <a:off x="453301" y="4366251"/>
            <a:ext cx="1877569"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1200" dirty="0">
                <a:latin typeface="Aharoni" panose="02010803020104030203" pitchFamily="2" charset="-79"/>
                <a:cs typeface="Aharoni" panose="02010803020104030203" pitchFamily="2" charset="-79"/>
              </a:rPr>
              <a:t>Tiedon hyödyntäminen päätöksenteossa ja suunnittelutyössä</a:t>
            </a:r>
          </a:p>
          <a:p>
            <a:pPr algn="ctr"/>
            <a:endParaRPr lang="fi-FI" sz="1000" dirty="0"/>
          </a:p>
          <a:p>
            <a:pPr algn="ctr"/>
            <a:endParaRPr lang="fi-FI" sz="1000" dirty="0"/>
          </a:p>
          <a:p>
            <a:pPr algn="ctr"/>
            <a:endParaRPr lang="fi-FI" sz="1000" dirty="0"/>
          </a:p>
          <a:p>
            <a:pPr algn="ctr"/>
            <a:endParaRPr lang="fi-FI" sz="1000" dirty="0"/>
          </a:p>
        </p:txBody>
      </p:sp>
      <p:pic>
        <p:nvPicPr>
          <p:cNvPr id="33" name="Kuva 32" descr="Asiakaspalaute ääriviiva">
            <a:extLst>
              <a:ext uri="{FF2B5EF4-FFF2-40B4-BE49-F238E27FC236}">
                <a16:creationId xmlns:a16="http://schemas.microsoft.com/office/drawing/2014/main" id="{70A9099B-055A-144F-A761-AB283EB6CE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9904" y="5049417"/>
            <a:ext cx="463777" cy="420114"/>
          </a:xfrm>
          <a:prstGeom prst="rect">
            <a:avLst/>
          </a:prstGeom>
        </p:spPr>
      </p:pic>
      <p:sp>
        <p:nvSpPr>
          <p:cNvPr id="36" name="Nuoli oikealle 35">
            <a:extLst>
              <a:ext uri="{FF2B5EF4-FFF2-40B4-BE49-F238E27FC236}">
                <a16:creationId xmlns:a16="http://schemas.microsoft.com/office/drawing/2014/main" id="{0D5BF9E9-918D-9941-ADBA-445F48569A76}"/>
              </a:ext>
            </a:extLst>
          </p:cNvPr>
          <p:cNvSpPr/>
          <p:nvPr/>
        </p:nvSpPr>
        <p:spPr>
          <a:xfrm rot="5400000">
            <a:off x="4663011" y="2682917"/>
            <a:ext cx="371364" cy="4059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dirty="0"/>
          </a:p>
        </p:txBody>
      </p:sp>
      <p:pic>
        <p:nvPicPr>
          <p:cNvPr id="37" name="Kuva 36" descr="Hierarkia ääriviiva">
            <a:extLst>
              <a:ext uri="{FF2B5EF4-FFF2-40B4-BE49-F238E27FC236}">
                <a16:creationId xmlns:a16="http://schemas.microsoft.com/office/drawing/2014/main" id="{D1D1375D-9E49-3942-BAB1-866E74E3FD5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8730" y="5001312"/>
            <a:ext cx="516586" cy="516586"/>
          </a:xfrm>
          <a:prstGeom prst="rect">
            <a:avLst/>
          </a:prstGeom>
        </p:spPr>
      </p:pic>
      <p:sp>
        <p:nvSpPr>
          <p:cNvPr id="38" name="Nuoli oikealle 37">
            <a:extLst>
              <a:ext uri="{FF2B5EF4-FFF2-40B4-BE49-F238E27FC236}">
                <a16:creationId xmlns:a16="http://schemas.microsoft.com/office/drawing/2014/main" id="{44ACDC71-EEA3-6247-AECE-172F981E5217}"/>
              </a:ext>
            </a:extLst>
          </p:cNvPr>
          <p:cNvSpPr/>
          <p:nvPr/>
        </p:nvSpPr>
        <p:spPr>
          <a:xfrm>
            <a:off x="9350724" y="4906409"/>
            <a:ext cx="371364" cy="300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58711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ulukko 1">
            <a:extLst>
              <a:ext uri="{FF2B5EF4-FFF2-40B4-BE49-F238E27FC236}">
                <a16:creationId xmlns:a16="http://schemas.microsoft.com/office/drawing/2014/main" id="{B6F101A7-9350-5841-97F5-14D98C62554C}"/>
              </a:ext>
            </a:extLst>
          </p:cNvPr>
          <p:cNvGraphicFramePr>
            <a:graphicFrameLocks noGrp="1"/>
          </p:cNvGraphicFramePr>
          <p:nvPr>
            <p:extLst>
              <p:ext uri="{D42A27DB-BD31-4B8C-83A1-F6EECF244321}">
                <p14:modId xmlns:p14="http://schemas.microsoft.com/office/powerpoint/2010/main" val="1133778202"/>
              </p:ext>
            </p:extLst>
          </p:nvPr>
        </p:nvGraphicFramePr>
        <p:xfrm>
          <a:off x="628438" y="288485"/>
          <a:ext cx="10935123" cy="6383021"/>
        </p:xfrm>
        <a:graphic>
          <a:graphicData uri="http://schemas.openxmlformats.org/drawingml/2006/table">
            <a:tbl>
              <a:tblPr firstRow="1" bandRow="1">
                <a:noFill/>
                <a:tableStyleId>{22838BEF-8BB2-4498-84A7-C5851F593DF1}</a:tableStyleId>
              </a:tblPr>
              <a:tblGrid>
                <a:gridCol w="10935123">
                  <a:extLst>
                    <a:ext uri="{9D8B030D-6E8A-4147-A177-3AD203B41FA5}">
                      <a16:colId xmlns:a16="http://schemas.microsoft.com/office/drawing/2014/main" val="3645998913"/>
                    </a:ext>
                  </a:extLst>
                </a:gridCol>
              </a:tblGrid>
              <a:tr h="85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900" b="1" u="sng" kern="1200" cap="none" spc="0" dirty="0">
                          <a:solidFill>
                            <a:schemeClr val="tx1"/>
                          </a:solidFill>
                          <a:effectLst/>
                        </a:rPr>
                        <a:t>Kymsoten organisaatiotason positiiviset asiat/ilmiöt</a:t>
                      </a:r>
                    </a:p>
                  </a:txBody>
                  <a:tcPr marL="63268" marR="90384" marT="18076" marB="135575"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048885473"/>
                  </a:ext>
                </a:extLst>
              </a:tr>
              <a:tr h="624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u="none" kern="1200" cap="none" spc="0" dirty="0">
                          <a:solidFill>
                            <a:schemeClr val="tx1"/>
                          </a:solidFill>
                          <a:effectLst/>
                        </a:rPr>
                        <a:t>Palvelujen järjestäminen ja saatavuus</a:t>
                      </a:r>
                      <a:endParaRPr lang="fi-FI" sz="1400" b="0" u="none" kern="1200" cap="none" spc="0" dirty="0">
                        <a:solidFill>
                          <a:schemeClr val="tx1"/>
                        </a:solidFill>
                        <a:effectLst/>
                      </a:endParaRPr>
                    </a:p>
                    <a:p>
                      <a:pPr marL="0" indent="0">
                        <a:buFontTx/>
                        <a:buNone/>
                      </a:pPr>
                      <a:r>
                        <a:rPr lang="fi-FI" sz="1400" b="0" u="sng" kern="1200" cap="none" spc="0" dirty="0">
                          <a:solidFill>
                            <a:schemeClr val="tx1"/>
                          </a:solidFill>
                          <a:effectLst/>
                          <a:latin typeface="Trebuchet MS" panose="020B0703020202090204" pitchFamily="34" charset="0"/>
                        </a:rPr>
                        <a:t>Asia/ilmiö ja sen vahvistaminen</a:t>
                      </a:r>
                      <a:endParaRPr lang="fi-FI" sz="1400" b="0" u="sng" kern="1200" cap="none" spc="0" dirty="0">
                        <a:solidFill>
                          <a:schemeClr val="tx1"/>
                        </a:solidFill>
                        <a:effectLst/>
                        <a:latin typeface="Trebuchet MS" panose="020B0703020202090204" pitchFamily="34" charset="0"/>
                        <a:cs typeface="Arial" panose="020B0604020202020204" pitchFamily="34" charset="0"/>
                      </a:endParaRPr>
                    </a:p>
                  </a:txBody>
                  <a:tcPr marL="63268" marR="90384" marT="18076" marB="135575">
                    <a:lnL w="9525" cap="flat" cmpd="sng" algn="ctr">
                      <a:solidFill>
                        <a:schemeClr val="tx1"/>
                      </a:solid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225987451"/>
                  </a:ext>
                </a:extLst>
              </a:tr>
              <a:tr h="325337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i-FI" sz="1400" kern="1200" cap="none" spc="0" dirty="0">
                          <a:solidFill>
                            <a:schemeClr val="tx1"/>
                          </a:solidFill>
                          <a:effectLst/>
                          <a:latin typeface="Trebuchet MS" panose="020B0703020202090204" pitchFamily="34" charset="0"/>
                        </a:rPr>
                        <a:t>Matalan kynnyksen sosiaali- ja terveyspalvelujen yhteistyö on toiminut Kouvolan Pisteellä ja moniongelmaisten asiakkaiden pääsy terveydenhuoltoon on helpottunut. Vastaavia toimispisteitä tulisi olla enemmän laajoin aukioloajoin sekä Pisteen aukioloaikoja tulisi laajentaa. </a:t>
                      </a:r>
                      <a:endParaRPr lang="fi-FI" sz="1400" b="0" u="none" kern="1200" cap="none" spc="0" dirty="0">
                        <a:solidFill>
                          <a:schemeClr val="tx1"/>
                        </a:solidFill>
                        <a:effectLst/>
                        <a:latin typeface="Trebuchet MS" panose="020B070302020209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fi-FI" sz="1400" b="0" u="none" kern="1200" cap="none" spc="0" dirty="0">
                        <a:solidFill>
                          <a:schemeClr val="tx1"/>
                        </a:solidFill>
                        <a:effectLst/>
                        <a:latin typeface="Trebuchet MS" panose="020B070302020209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i-FI" sz="1400" kern="1200" cap="none" spc="0" dirty="0">
                          <a:solidFill>
                            <a:schemeClr val="tx1"/>
                          </a:solidFill>
                          <a:effectLst/>
                          <a:latin typeface="Trebuchet MS" panose="020B0703020202090204" pitchFamily="34" charset="0"/>
                        </a:rPr>
                        <a:t>Sosiaalityön jalkauduttua Pisteelle ja Raiteella on tavoitettu heikoimmassa asemassa olevat asiakkaat. Sosiaalityö voisi jalkautua myös esimerkiksi Ohjaamoon, Riseen ja kauppakeskuksiin ja tulla näin enemmän näkyväksi.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fi-FI" sz="1400" kern="1200" cap="none" spc="0" dirty="0">
                        <a:solidFill>
                          <a:schemeClr val="tx1"/>
                        </a:solidFill>
                        <a:effectLst/>
                        <a:latin typeface="Trebuchet MS" panose="020B070302020209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i-FI" sz="1400" kern="1200" cap="none" spc="0" dirty="0">
                          <a:solidFill>
                            <a:schemeClr val="tx1"/>
                          </a:solidFill>
                          <a:effectLst/>
                          <a:latin typeface="Trebuchet MS" panose="020B0703020202090204" pitchFamily="34" charset="0"/>
                        </a:rPr>
                        <a:t>Asiakkaille järjestetään glögin ja pikkujoulujen merkeissä joulupaja ja tällaisia asiakkaille avoimia tapahtumia tulisi olla lisää. Kiitokset myös diakoniatyölle aikuisväestön huomioimisesta.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fi-FI" sz="1400" b="0" u="none" kern="1200" cap="none" spc="0" dirty="0">
                        <a:solidFill>
                          <a:schemeClr val="tx1"/>
                        </a:solidFill>
                        <a:effectLst/>
                        <a:latin typeface="Trebuchet MS" panose="020B070302020209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i-FI" sz="1400" kern="1200" dirty="0">
                          <a:solidFill>
                            <a:schemeClr val="dk1"/>
                          </a:solidFill>
                          <a:effectLst/>
                          <a:latin typeface="Trebuchet MS" panose="020B0703020202090204" pitchFamily="34" charset="0"/>
                          <a:ea typeface="+mn-ea"/>
                          <a:cs typeface="+mn-cs"/>
                        </a:rPr>
                        <a:t>Psykiatrisen sairaalan sosiaalityöntekijöiden mahdollisuus aloittaa SHL:n mukainen palvelutarpeen arviointi hoidon aikana potilaille, jotka ovat uusia asiakkaita ja joilla on asumisen tuen tarve, on sujuvoittanut prosessia ja parantanut jonkin verran palvelujen oikea-aikaisuutta. Tarvitaan kuitenkin yhteistyön vahvistamista hoitavan tiimin kanssa, jotta saadaan lisätty ymmärrystä palvelutarpeen arvioinnin prosessista sekä hoitotiimin havaintojen arvokkuudesta ja merkityksellisyydestä.</a:t>
                      </a:r>
                      <a:endParaRPr lang="fi-FI" sz="1400" b="0" u="none" kern="1200" cap="none" spc="0" dirty="0">
                        <a:solidFill>
                          <a:schemeClr val="tx1"/>
                        </a:solidFill>
                        <a:effectLst/>
                        <a:latin typeface="Trebuchet MS" panose="020B0703020202090204" pitchFamily="34" charset="0"/>
                      </a:endParaRPr>
                    </a:p>
                  </a:txBody>
                  <a:tcPr marL="63268" marR="90384" marT="18076" marB="135575">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4735377"/>
                  </a:ext>
                </a:extLst>
              </a:tr>
              <a:tr h="540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u="none" kern="1200" cap="none" spc="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u="none" kern="1200" cap="none" spc="0" dirty="0">
                          <a:solidFill>
                            <a:schemeClr val="tx1"/>
                          </a:solidFill>
                          <a:effectLst/>
                          <a:latin typeface="+mn-lt"/>
                        </a:rPr>
                        <a:t>Johtaminen</a:t>
                      </a:r>
                      <a:endParaRPr lang="fi-FI" sz="1400" b="1" u="none" kern="1200" cap="none" spc="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b="0" u="sng" kern="1200" cap="none" spc="0" dirty="0">
                          <a:solidFill>
                            <a:schemeClr val="tx1"/>
                          </a:solidFill>
                          <a:effectLst/>
                          <a:latin typeface="Trebuchet MS" panose="020B0703020202090204" pitchFamily="34" charset="0"/>
                        </a:rPr>
                        <a:t>Asia/ilmiö ja sen vahvistaminen</a:t>
                      </a:r>
                      <a:endParaRPr lang="fi-FI" sz="1400" b="0" i="0" u="sng" kern="1200" cap="none" spc="0" dirty="0">
                        <a:solidFill>
                          <a:schemeClr val="tx1"/>
                        </a:solidFill>
                        <a:effectLst/>
                        <a:latin typeface="Trebuchet MS" panose="020B0703020202090204" pitchFamily="34" charset="0"/>
                        <a:cs typeface="Arial" panose="020B0604020202020204" pitchFamily="34" charset="0"/>
                      </a:endParaRPr>
                    </a:p>
                  </a:txBody>
                  <a:tcPr marL="63268" marR="90384" marT="18076" marB="135575">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851985137"/>
                  </a:ext>
                </a:extLst>
              </a:tr>
              <a:tr h="75568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i-FI" sz="1400" kern="1200" cap="none" spc="0" dirty="0">
                          <a:solidFill>
                            <a:schemeClr val="tx1"/>
                          </a:solidFill>
                          <a:effectLst/>
                          <a:latin typeface="Trebuchet MS" panose="020B0703020202090204" pitchFamily="34" charset="0"/>
                        </a:rPr>
                        <a:t>Työntekijät kokevat saavansa tukea ja ohjausta sekä uskaltavat kysyä hyvin tavoitettavissa olevilta esihenkilöiltä apua ja tilannekohtaisia ratkaisuja. Esihenkilöiden läsnäolo toimistoilla edesauttaisi tilannetta vielä paremmaksi. (Raportoitu Kouvolan aikuissosiaalityöstä.) </a:t>
                      </a:r>
                      <a:endParaRPr lang="fi-FI" sz="1400" b="0" i="0" u="none" kern="1200" cap="none" spc="0" dirty="0">
                        <a:solidFill>
                          <a:schemeClr val="tx1"/>
                        </a:solidFill>
                        <a:effectLst/>
                        <a:latin typeface="Trebuchet MS" panose="020B0703020202090204" pitchFamily="34" charset="0"/>
                        <a:cs typeface="Arial" panose="020B0604020202020204" pitchFamily="34" charset="0"/>
                      </a:endParaRPr>
                    </a:p>
                  </a:txBody>
                  <a:tcPr marL="63268" marR="90384" marT="18076" marB="135575">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5660333"/>
                  </a:ext>
                </a:extLst>
              </a:tr>
            </a:tbl>
          </a:graphicData>
        </a:graphic>
      </p:graphicFrame>
    </p:spTree>
    <p:extLst>
      <p:ext uri="{BB962C8B-B14F-4D97-AF65-F5344CB8AC3E}">
        <p14:creationId xmlns:p14="http://schemas.microsoft.com/office/powerpoint/2010/main" val="16587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7"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Otsikko 1">
            <a:extLst>
              <a:ext uri="{FF2B5EF4-FFF2-40B4-BE49-F238E27FC236}">
                <a16:creationId xmlns:a16="http://schemas.microsoft.com/office/drawing/2014/main" id="{6A0202A1-91F8-A843-8F18-96F63C5F67F8}"/>
              </a:ext>
            </a:extLst>
          </p:cNvPr>
          <p:cNvSpPr>
            <a:spLocks noGrp="1"/>
          </p:cNvSpPr>
          <p:nvPr>
            <p:ph type="title"/>
          </p:nvPr>
        </p:nvSpPr>
        <p:spPr>
          <a:xfrm>
            <a:off x="469922" y="1748219"/>
            <a:ext cx="3268980" cy="4371974"/>
          </a:xfrm>
        </p:spPr>
        <p:txBody>
          <a:bodyPr>
            <a:normAutofit/>
          </a:bodyPr>
          <a:lstStyle/>
          <a:p>
            <a:pPr>
              <a:spcBef>
                <a:spcPts val="0"/>
              </a:spcBef>
              <a:defRPr/>
            </a:pPr>
            <a:r>
              <a:rPr lang="fi-FI" sz="2800" b="1" u="none" kern="1200" dirty="0">
                <a:solidFill>
                  <a:schemeClr val="tx2"/>
                </a:solidFill>
                <a:effectLst/>
                <a:latin typeface="+mn-lt"/>
                <a:cs typeface="Arial" panose="020B0604020202020204" pitchFamily="34" charset="0"/>
              </a:rPr>
              <a:t>Eksoten organisaatiotason </a:t>
            </a:r>
            <a:r>
              <a:rPr lang="fi-FI" sz="2800" b="1" dirty="0">
                <a:solidFill>
                  <a:schemeClr val="tx2"/>
                </a:solidFill>
                <a:latin typeface="+mn-lt"/>
                <a:cs typeface="Arial" panose="020B0604020202020204" pitchFamily="34" charset="0"/>
              </a:rPr>
              <a:t>negatiiviset </a:t>
            </a:r>
            <a:r>
              <a:rPr lang="fi-FI" sz="2800" b="1" u="none" kern="1200" dirty="0">
                <a:solidFill>
                  <a:schemeClr val="tx2"/>
                </a:solidFill>
                <a:effectLst/>
                <a:latin typeface="+mn-lt"/>
                <a:cs typeface="Arial" panose="020B0604020202020204" pitchFamily="34" charset="0"/>
              </a:rPr>
              <a:t>asiat/ilmiöt</a:t>
            </a:r>
            <a:br>
              <a:rPr lang="fi-FI" sz="2800" b="1" u="none" kern="1200" dirty="0">
                <a:solidFill>
                  <a:schemeClr val="tx2"/>
                </a:solidFill>
                <a:effectLst/>
                <a:latin typeface="+mn-lt"/>
                <a:cs typeface="Arial" panose="020B0604020202020204" pitchFamily="34" charset="0"/>
              </a:rPr>
            </a:br>
            <a:r>
              <a:rPr lang="fi-FI" sz="2800" b="0" u="none" kern="1200" dirty="0">
                <a:solidFill>
                  <a:schemeClr val="tx2"/>
                </a:solidFill>
                <a:effectLst/>
                <a:latin typeface="+mn-lt"/>
                <a:cs typeface="Arial" panose="020B0604020202020204" pitchFamily="34" charset="0"/>
              </a:rPr>
              <a:t>Palvelujen järjestäminen ja saatavuus</a:t>
            </a:r>
            <a:br>
              <a:rPr lang="fi-FI" sz="2800" b="0" u="none" kern="1200" dirty="0">
                <a:solidFill>
                  <a:schemeClr val="tx2"/>
                </a:solidFill>
                <a:effectLst/>
                <a:latin typeface="+mn-lt"/>
                <a:cs typeface="Arial" panose="020B0604020202020204" pitchFamily="34" charset="0"/>
              </a:rPr>
            </a:br>
            <a:r>
              <a:rPr lang="fi-FI" sz="2800" b="1" u="none" kern="1200" dirty="0">
                <a:solidFill>
                  <a:schemeClr val="tx2"/>
                </a:solidFill>
                <a:effectLst/>
                <a:latin typeface="+mn-lt"/>
                <a:cs typeface="Arial" panose="020B0604020202020204" pitchFamily="34" charset="0"/>
              </a:rPr>
              <a:t>Lastensuojelu</a:t>
            </a:r>
            <a:br>
              <a:rPr lang="fi-FI" sz="3600" b="1" u="none" kern="1200" dirty="0">
                <a:solidFill>
                  <a:schemeClr val="tx2"/>
                </a:solidFill>
                <a:effectLst/>
                <a:latin typeface="+mn-lt"/>
                <a:cs typeface="Arial" panose="020B0604020202020204" pitchFamily="34" charset="0"/>
              </a:rPr>
            </a:br>
            <a:endParaRPr lang="fi-FI" sz="3600" dirty="0">
              <a:solidFill>
                <a:schemeClr val="tx2"/>
              </a:solidFill>
            </a:endParaRPr>
          </a:p>
        </p:txBody>
      </p:sp>
      <p:sp>
        <p:nvSpPr>
          <p:cNvPr id="3" name="Sisällön paikkamerkki 2">
            <a:extLst>
              <a:ext uri="{FF2B5EF4-FFF2-40B4-BE49-F238E27FC236}">
                <a16:creationId xmlns:a16="http://schemas.microsoft.com/office/drawing/2014/main" id="{16CC3521-C4C9-C241-BF54-BB70A3F67042}"/>
              </a:ext>
            </a:extLst>
          </p:cNvPr>
          <p:cNvSpPr>
            <a:spLocks noGrp="1"/>
          </p:cNvSpPr>
          <p:nvPr>
            <p:ph idx="1"/>
          </p:nvPr>
        </p:nvSpPr>
        <p:spPr>
          <a:xfrm>
            <a:off x="5554980" y="804672"/>
            <a:ext cx="6332220" cy="5710428"/>
          </a:xfrm>
        </p:spPr>
        <p:txBody>
          <a:bodyPr anchor="ctr">
            <a:normAutofit/>
          </a:bodyPr>
          <a:lstStyle/>
          <a:p>
            <a:pPr marL="0" indent="0">
              <a:buNone/>
            </a:pPr>
            <a:r>
              <a:rPr lang="fi-FI" sz="1600" b="1" u="sng" dirty="0">
                <a:solidFill>
                  <a:schemeClr val="tx2"/>
                </a:solidFill>
                <a:latin typeface="Trebuchet MS" panose="020B0703020202090204" pitchFamily="34" charset="0"/>
                <a:cs typeface="Arial" panose="020B0604020202020204" pitchFamily="34" charset="0"/>
              </a:rPr>
              <a:t>Asia/ilmiö: </a:t>
            </a:r>
          </a:p>
          <a:p>
            <a:pPr marL="0" indent="0">
              <a:buNone/>
            </a:pPr>
            <a:r>
              <a:rPr lang="fi-FI" sz="1600" i="0" kern="1200" dirty="0">
                <a:solidFill>
                  <a:schemeClr val="tx2"/>
                </a:solidFill>
                <a:effectLst/>
                <a:latin typeface="Trebuchet MS" panose="020B0703020202090204" pitchFamily="34" charset="0"/>
                <a:cs typeface="Arial" panose="020B0604020202020204" pitchFamily="34" charset="0"/>
              </a:rPr>
              <a:t>Eksotessa suunnitellut avohuollon sijoitukset lyhytaikaiseen perhehoitoon eivät ole olleet mahdollisia liittyen nuoruusikäisiin ja haasteellisesti käyttäytyviin nuoriin. </a:t>
            </a:r>
            <a:endParaRPr lang="fi-FI" sz="1600" dirty="0">
              <a:solidFill>
                <a:schemeClr val="tx2"/>
              </a:solidFill>
              <a:latin typeface="Trebuchet MS" panose="020B0703020202090204" pitchFamily="34" charset="0"/>
            </a:endParaRPr>
          </a:p>
          <a:p>
            <a:pPr marL="0" indent="0">
              <a:buNone/>
            </a:pPr>
            <a:r>
              <a:rPr lang="fi-FI" sz="1600" b="1" u="sng" dirty="0">
                <a:solidFill>
                  <a:schemeClr val="tx2"/>
                </a:solidFill>
                <a:latin typeface="Trebuchet MS" panose="020B0703020202090204" pitchFamily="34" charset="0"/>
              </a:rPr>
              <a:t>Kehittämistarve:</a:t>
            </a:r>
          </a:p>
          <a:p>
            <a:pPr marL="0" indent="0">
              <a:buNone/>
            </a:pPr>
            <a:r>
              <a:rPr lang="fi-FI" sz="1600" kern="1200" dirty="0">
                <a:solidFill>
                  <a:schemeClr val="tx2"/>
                </a:solidFill>
                <a:effectLst/>
                <a:latin typeface="Trebuchet MS" panose="020B0703020202090204" pitchFamily="34" charset="0"/>
              </a:rPr>
              <a:t>Nuoruusikäisille ja haasteellisesti käyttäytyville nuorille tarvitaan perhehoidon paikkoja, jotta heille suunnitellut lyhytaikaiset avohuollon sijoitukset perheisiin mahdollistuvat.</a:t>
            </a:r>
            <a:r>
              <a:rPr lang="fi-FI" sz="1600" dirty="0">
                <a:solidFill>
                  <a:schemeClr val="tx2"/>
                </a:solidFill>
                <a:effectLst/>
                <a:latin typeface="Trebuchet MS" panose="020B0703020202090204" pitchFamily="34" charset="0"/>
              </a:rPr>
              <a:t> </a:t>
            </a:r>
          </a:p>
          <a:p>
            <a:pPr marL="0" indent="0">
              <a:buNone/>
            </a:pPr>
            <a:endParaRPr lang="fi-FI" sz="1600" b="0" i="0" kern="1200" dirty="0">
              <a:solidFill>
                <a:schemeClr val="tx2"/>
              </a:solidFill>
              <a:effectLst/>
              <a:latin typeface="Trebuchet MS" panose="020B0703020202090204" pitchFamily="34" charset="0"/>
              <a:cs typeface="Arial" panose="020B0604020202020204" pitchFamily="34" charset="0"/>
            </a:endParaRPr>
          </a:p>
          <a:p>
            <a:pPr marL="0" indent="0">
              <a:buNone/>
            </a:pPr>
            <a:r>
              <a:rPr lang="fi-FI" sz="1600" b="1" i="0" u="sng" kern="1200" dirty="0">
                <a:solidFill>
                  <a:schemeClr val="tx2"/>
                </a:solidFill>
                <a:effectLst/>
                <a:latin typeface="Trebuchet MS" panose="020B0703020202090204" pitchFamily="34" charset="0"/>
                <a:cs typeface="Arial" panose="020B0604020202020204" pitchFamily="34" charset="0"/>
              </a:rPr>
              <a:t>Asia/ilmiö:</a:t>
            </a:r>
          </a:p>
          <a:p>
            <a:pPr marL="0" indent="0">
              <a:buNone/>
            </a:pPr>
            <a:r>
              <a:rPr lang="fi-FI" sz="1600" i="0" kern="1200" dirty="0">
                <a:solidFill>
                  <a:schemeClr val="tx2"/>
                </a:solidFill>
                <a:effectLst/>
                <a:latin typeface="Trebuchet MS" panose="020B0703020202090204" pitchFamily="34" charset="0"/>
                <a:cs typeface="Arial" panose="020B0604020202020204" pitchFamily="34" charset="0"/>
              </a:rPr>
              <a:t>Eksoten lastensuojelun tehostetun perhetyön resurssi on neljä työntekijää eteläisellä alueella</a:t>
            </a:r>
            <a:r>
              <a:rPr lang="fi-FI" sz="1600" dirty="0">
                <a:solidFill>
                  <a:schemeClr val="tx2"/>
                </a:solidFill>
                <a:latin typeface="Trebuchet MS" panose="020B0703020202090204" pitchFamily="34" charset="0"/>
                <a:cs typeface="Arial" panose="020B0604020202020204" pitchFamily="34" charset="0"/>
              </a:rPr>
              <a:t> ja k</a:t>
            </a:r>
            <a:r>
              <a:rPr lang="fi-FI" sz="1600" i="0" kern="1200" dirty="0">
                <a:solidFill>
                  <a:schemeClr val="tx2"/>
                </a:solidFill>
                <a:effectLst/>
                <a:latin typeface="Trebuchet MS" panose="020B0703020202090204" pitchFamily="34" charset="0"/>
                <a:cs typeface="Arial" panose="020B0604020202020204" pitchFamily="34" charset="0"/>
              </a:rPr>
              <a:t>esäaikaan resurssia on kaksi työntekijää. Aiemmin systeemisissä tiimeissä oli tavallaan nimetyt perhetyöntekijät</a:t>
            </a:r>
            <a:r>
              <a:rPr lang="fi-FI" sz="1600" dirty="0">
                <a:solidFill>
                  <a:schemeClr val="tx2"/>
                </a:solidFill>
                <a:latin typeface="Trebuchet MS" panose="020B0703020202090204" pitchFamily="34" charset="0"/>
                <a:cs typeface="Arial" panose="020B0604020202020204" pitchFamily="34" charset="0"/>
              </a:rPr>
              <a:t> ja tällöin p</a:t>
            </a:r>
            <a:r>
              <a:rPr lang="fi-FI" sz="1600" i="0" kern="1200" dirty="0">
                <a:solidFill>
                  <a:schemeClr val="tx2"/>
                </a:solidFill>
                <a:effectLst/>
                <a:latin typeface="Trebuchet MS" panose="020B0703020202090204" pitchFamily="34" charset="0"/>
                <a:cs typeface="Arial" panose="020B0604020202020204" pitchFamily="34" charset="0"/>
              </a:rPr>
              <a:t>erhetyöntekijät kokivat tätä hetkeä paremmin kuuluvansa systeemisiin tiimeihin</a:t>
            </a:r>
            <a:r>
              <a:rPr lang="fi-FI" sz="1600" dirty="0">
                <a:solidFill>
                  <a:schemeClr val="tx2"/>
                </a:solidFill>
                <a:latin typeface="Trebuchet MS" panose="020B0703020202090204" pitchFamily="34" charset="0"/>
                <a:cs typeface="Arial" panose="020B0604020202020204" pitchFamily="34" charset="0"/>
              </a:rPr>
              <a:t> ja kokivat käytännön hyvänä.</a:t>
            </a:r>
            <a:endParaRPr lang="fi-FI" sz="1600" i="0" dirty="0">
              <a:solidFill>
                <a:schemeClr val="tx2"/>
              </a:solidFill>
              <a:effectLst/>
              <a:latin typeface="Trebuchet MS" panose="020B0703020202090204" pitchFamily="34" charset="0"/>
              <a:cs typeface="Arial" panose="020B0604020202020204" pitchFamily="34" charset="0"/>
            </a:endParaRPr>
          </a:p>
          <a:p>
            <a:pPr marL="0" indent="0">
              <a:buNone/>
            </a:pPr>
            <a:r>
              <a:rPr lang="fi-FI" sz="1600" b="1" u="sng" dirty="0">
                <a:solidFill>
                  <a:schemeClr val="tx2"/>
                </a:solidFill>
                <a:latin typeface="Trebuchet MS" panose="020B0703020202090204" pitchFamily="34" charset="0"/>
              </a:rPr>
              <a:t>Kehittämistarve:</a:t>
            </a:r>
          </a:p>
          <a:p>
            <a:pPr marL="0" indent="0">
              <a:buNone/>
            </a:pPr>
            <a:r>
              <a:rPr lang="fi-FI" sz="1600" kern="1200" dirty="0">
                <a:solidFill>
                  <a:schemeClr val="tx2"/>
                </a:solidFill>
                <a:effectLst/>
                <a:latin typeface="Trebuchet MS" panose="020B0703020202090204" pitchFamily="34" charset="0"/>
              </a:rPr>
              <a:t>Lastensuojelun tehostetun perhetyön resursseja tulisi lisätä ja systeemisissä tiimeissä voisi olla nimetyt perhetyöntekijät. </a:t>
            </a:r>
            <a:endParaRPr lang="fi-FI" sz="1600" i="0" u="sng" kern="1200" dirty="0">
              <a:solidFill>
                <a:schemeClr val="tx2"/>
              </a:solidFill>
              <a:effectLst/>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257334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7"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Otsikko 1">
            <a:extLst>
              <a:ext uri="{FF2B5EF4-FFF2-40B4-BE49-F238E27FC236}">
                <a16:creationId xmlns:a16="http://schemas.microsoft.com/office/drawing/2014/main" id="{F850490A-8FCD-A646-8F31-BE15A474B784}"/>
              </a:ext>
            </a:extLst>
          </p:cNvPr>
          <p:cNvSpPr>
            <a:spLocks noGrp="1"/>
          </p:cNvSpPr>
          <p:nvPr>
            <p:ph type="title"/>
          </p:nvPr>
        </p:nvSpPr>
        <p:spPr>
          <a:xfrm>
            <a:off x="643876" y="1585913"/>
            <a:ext cx="3128024" cy="4371974"/>
          </a:xfrm>
        </p:spPr>
        <p:txBody>
          <a:bodyPr>
            <a:normAutofit/>
          </a:bodyPr>
          <a:lstStyle/>
          <a:p>
            <a:pPr>
              <a:spcBef>
                <a:spcPts val="0"/>
              </a:spcBef>
              <a:defRPr/>
            </a:pPr>
            <a:r>
              <a:rPr lang="fi-FI" sz="2800" b="1" u="none" kern="1200" dirty="0">
                <a:solidFill>
                  <a:schemeClr val="tx2"/>
                </a:solidFill>
                <a:effectLst/>
                <a:latin typeface="+mn-lt"/>
                <a:cs typeface="Arial" panose="020B0604020202020204" pitchFamily="34" charset="0"/>
              </a:rPr>
              <a:t>Eksoten organisaatiotason negatiiviset asiat/ilmiöt</a:t>
            </a:r>
            <a:br>
              <a:rPr lang="fi-FI" sz="2800" b="1" u="none" kern="1200" dirty="0">
                <a:solidFill>
                  <a:schemeClr val="tx2"/>
                </a:solidFill>
                <a:effectLst/>
                <a:latin typeface="+mn-lt"/>
                <a:cs typeface="Arial" panose="020B0604020202020204" pitchFamily="34" charset="0"/>
              </a:rPr>
            </a:br>
            <a:r>
              <a:rPr lang="fi-FI" sz="2800" b="0" u="none" kern="1200" dirty="0">
                <a:solidFill>
                  <a:schemeClr val="tx2"/>
                </a:solidFill>
                <a:effectLst/>
                <a:latin typeface="+mn-lt"/>
                <a:cs typeface="Arial" panose="020B0604020202020204" pitchFamily="34" charset="0"/>
              </a:rPr>
              <a:t>Palvelujen järjestäminen ja saatavuus</a:t>
            </a:r>
            <a:br>
              <a:rPr lang="fi-FI" sz="2800" b="0" u="none" kern="1200" dirty="0">
                <a:solidFill>
                  <a:schemeClr val="tx2"/>
                </a:solidFill>
                <a:effectLst/>
                <a:latin typeface="+mn-lt"/>
                <a:cs typeface="Arial" panose="020B0604020202020204" pitchFamily="34" charset="0"/>
              </a:rPr>
            </a:br>
            <a:r>
              <a:rPr lang="fi-FI" sz="2800" b="1" u="none" kern="1200" dirty="0">
                <a:solidFill>
                  <a:schemeClr val="tx2"/>
                </a:solidFill>
                <a:effectLst/>
                <a:latin typeface="+mn-lt"/>
                <a:cs typeface="Arial" panose="020B0604020202020204" pitchFamily="34" charset="0"/>
              </a:rPr>
              <a:t>Vammaispalvelut</a:t>
            </a:r>
            <a:br>
              <a:rPr lang="fi-FI" sz="3600" b="1" u="none" kern="1200" dirty="0">
                <a:solidFill>
                  <a:schemeClr val="tx2"/>
                </a:solidFill>
                <a:effectLst/>
                <a:latin typeface="+mn-lt"/>
                <a:cs typeface="Arial" panose="020B0604020202020204" pitchFamily="34" charset="0"/>
              </a:rPr>
            </a:br>
            <a:endParaRPr lang="fi-FI" sz="3600" dirty="0">
              <a:solidFill>
                <a:schemeClr val="tx2"/>
              </a:solidFill>
            </a:endParaRPr>
          </a:p>
        </p:txBody>
      </p:sp>
      <p:sp>
        <p:nvSpPr>
          <p:cNvPr id="3" name="Sisällön paikkamerkki 2">
            <a:extLst>
              <a:ext uri="{FF2B5EF4-FFF2-40B4-BE49-F238E27FC236}">
                <a16:creationId xmlns:a16="http://schemas.microsoft.com/office/drawing/2014/main" id="{32E8B78F-A503-B047-832C-131C257080B9}"/>
              </a:ext>
            </a:extLst>
          </p:cNvPr>
          <p:cNvSpPr>
            <a:spLocks noGrp="1"/>
          </p:cNvSpPr>
          <p:nvPr>
            <p:ph idx="1"/>
          </p:nvPr>
        </p:nvSpPr>
        <p:spPr>
          <a:xfrm>
            <a:off x="5600700" y="577061"/>
            <a:ext cx="6195060" cy="5949469"/>
          </a:xfrm>
        </p:spPr>
        <p:txBody>
          <a:bodyPr anchor="ctr">
            <a:normAutofit/>
          </a:bodyPr>
          <a:lstStyle/>
          <a:p>
            <a:pPr marL="0" indent="0">
              <a:buNone/>
            </a:pPr>
            <a:r>
              <a:rPr lang="fi-FI" sz="1600" b="1" u="sng" dirty="0">
                <a:solidFill>
                  <a:schemeClr val="tx2"/>
                </a:solidFill>
                <a:latin typeface="Trebuchet MS" panose="020B0703020202090204" pitchFamily="34" charset="0"/>
              </a:rPr>
              <a:t>Asia/ilmiö:</a:t>
            </a:r>
          </a:p>
          <a:p>
            <a:pPr marL="0" indent="0">
              <a:buNone/>
            </a:pPr>
            <a:r>
              <a:rPr lang="fi-FI" sz="1600" i="0" kern="1200" dirty="0">
                <a:solidFill>
                  <a:schemeClr val="tx2"/>
                </a:solidFill>
                <a:effectLst/>
                <a:latin typeface="Trebuchet MS" panose="020B0703020202090204" pitchFamily="34" charset="0"/>
                <a:cs typeface="Arial" panose="020B0604020202020204" pitchFamily="34" charset="0"/>
              </a:rPr>
              <a:t>Lievän kehitysvammadiagnoosin omaavien itsenäisesti asuvien asiakkaiden päihdeongelmaan on vaikea saada sopivaa kuntoutusta. Asiakkailla on usein edellytyksiä itsenäiseen elämään mutta päihdekuntoutuminen on haastavaa, kun perinteiset päihdekuntoutumisen menetelmät eivät alentuneen kognition vuoksi tavoita heitä. Ongelma on kuitenkin varsin merkittävä, koska asiakkaat ovat kykenemättömiä itse rajoittamaan päihteiden käyttöään. He tarvitsevat siihen tukea, mutta psykososiaalinen kuntoutus ei heidän kohdallaan usein toimi. Heillä on myös merkittävä riski ajautua hyväksikäytetyiksi monella eri tavalla: taloudellinen, sosiaalinen sekä seksuaalinen hyväksikäyttö. </a:t>
            </a:r>
          </a:p>
          <a:p>
            <a:pPr marL="0" indent="0">
              <a:buNone/>
            </a:pPr>
            <a:r>
              <a:rPr lang="fi-FI" sz="1600" b="1" u="sng" dirty="0">
                <a:solidFill>
                  <a:schemeClr val="tx2"/>
                </a:solidFill>
                <a:latin typeface="Trebuchet MS" panose="020B0703020202090204" pitchFamily="34" charset="0"/>
                <a:cs typeface="Arial" panose="020B0604020202020204" pitchFamily="34" charset="0"/>
              </a:rPr>
              <a:t>Kehittämistarve:</a:t>
            </a:r>
          </a:p>
          <a:p>
            <a:pPr marL="0" indent="0">
              <a:buNone/>
            </a:pPr>
            <a:r>
              <a:rPr lang="fi-FI" sz="1600" kern="1200" dirty="0">
                <a:solidFill>
                  <a:schemeClr val="tx2"/>
                </a:solidFill>
                <a:effectLst/>
                <a:latin typeface="Trebuchet MS" panose="020B0703020202090204" pitchFamily="34" charset="0"/>
              </a:rPr>
              <a:t>Vammaispalveluissa tulee vahvistaa päihdekuntoutuksen osaamista ja tuoda päihdekuntoutus osaksi vammaispalveluita tai päihdekuntoutusta tulee kehittää siten, että se vastaa päihderiippuvaisten kehitysvammaisten hoidon ja tuen tarvetta. </a:t>
            </a:r>
            <a:endParaRPr lang="fi-FI" sz="1600" dirty="0">
              <a:solidFill>
                <a:schemeClr val="tx2"/>
              </a:solidFill>
              <a:latin typeface="Trebuchet MS" panose="020B0703020202090204" pitchFamily="34" charset="0"/>
            </a:endParaRPr>
          </a:p>
        </p:txBody>
      </p:sp>
    </p:spTree>
    <p:extLst>
      <p:ext uri="{BB962C8B-B14F-4D97-AF65-F5344CB8AC3E}">
        <p14:creationId xmlns:p14="http://schemas.microsoft.com/office/powerpoint/2010/main" val="24133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Otsikko 1">
            <a:extLst>
              <a:ext uri="{FF2B5EF4-FFF2-40B4-BE49-F238E27FC236}">
                <a16:creationId xmlns:a16="http://schemas.microsoft.com/office/drawing/2014/main" id="{B61715B0-6F40-7E40-8927-916492DB843F}"/>
              </a:ext>
            </a:extLst>
          </p:cNvPr>
          <p:cNvSpPr>
            <a:spLocks noGrp="1"/>
          </p:cNvSpPr>
          <p:nvPr>
            <p:ph type="title"/>
          </p:nvPr>
        </p:nvSpPr>
        <p:spPr>
          <a:xfrm>
            <a:off x="506716" y="1654493"/>
            <a:ext cx="3528074" cy="4371974"/>
          </a:xfrm>
        </p:spPr>
        <p:txBody>
          <a:bodyPr>
            <a:normAutofit/>
          </a:bodyPr>
          <a:lstStyle/>
          <a:p>
            <a:pPr>
              <a:spcBef>
                <a:spcPts val="0"/>
              </a:spcBef>
              <a:defRPr/>
            </a:pPr>
            <a:r>
              <a:rPr lang="fi-FI" sz="2800" b="1" u="none" kern="1200" dirty="0">
                <a:solidFill>
                  <a:schemeClr val="tx2"/>
                </a:solidFill>
                <a:effectLst/>
                <a:latin typeface="+mn-lt"/>
                <a:cs typeface="Arial" panose="020B0604020202020204" pitchFamily="34" charset="0"/>
              </a:rPr>
              <a:t>Eksoten organisaatiotason negatiiviset asiat/ilmiöt</a:t>
            </a:r>
            <a:br>
              <a:rPr lang="fi-FI" sz="2800" b="1" u="none" kern="1200" dirty="0">
                <a:solidFill>
                  <a:schemeClr val="tx2"/>
                </a:solidFill>
                <a:effectLst/>
                <a:latin typeface="+mn-lt"/>
                <a:cs typeface="Arial" panose="020B0604020202020204" pitchFamily="34" charset="0"/>
              </a:rPr>
            </a:br>
            <a:r>
              <a:rPr lang="fi-FI" sz="2800" b="0" u="none" kern="1200" dirty="0">
                <a:solidFill>
                  <a:schemeClr val="tx2"/>
                </a:solidFill>
                <a:effectLst/>
                <a:latin typeface="+mn-lt"/>
                <a:cs typeface="Arial" panose="020B0604020202020204" pitchFamily="34" charset="0"/>
              </a:rPr>
              <a:t>Palvelujen järjestäminen ja saatavuus</a:t>
            </a:r>
            <a:br>
              <a:rPr lang="fi-FI" sz="2800" b="0" u="none" kern="1200" dirty="0">
                <a:solidFill>
                  <a:schemeClr val="tx2"/>
                </a:solidFill>
                <a:effectLst/>
                <a:latin typeface="+mn-lt"/>
                <a:cs typeface="Arial" panose="020B0604020202020204" pitchFamily="34" charset="0"/>
              </a:rPr>
            </a:br>
            <a:r>
              <a:rPr lang="fi-FI" sz="2800" b="1" i="0" u="none" kern="1200" dirty="0">
                <a:solidFill>
                  <a:schemeClr val="tx2"/>
                </a:solidFill>
                <a:effectLst/>
                <a:latin typeface="+mn-lt"/>
                <a:cs typeface="Arial" panose="020B0604020202020204" pitchFamily="34" charset="0"/>
              </a:rPr>
              <a:t>Päihdepalvelut &amp;</a:t>
            </a:r>
            <a:br>
              <a:rPr lang="fi-FI" sz="2800" b="1" i="0" u="none" kern="1200" dirty="0">
                <a:solidFill>
                  <a:schemeClr val="tx2"/>
                </a:solidFill>
                <a:effectLst/>
                <a:latin typeface="+mn-lt"/>
                <a:cs typeface="Arial" panose="020B0604020202020204" pitchFamily="34" charset="0"/>
              </a:rPr>
            </a:br>
            <a:r>
              <a:rPr lang="fi-FI" sz="2800" b="1" i="0" u="none" kern="1200" dirty="0">
                <a:solidFill>
                  <a:schemeClr val="tx2"/>
                </a:solidFill>
                <a:effectLst/>
                <a:latin typeface="+mn-lt"/>
                <a:cs typeface="Arial" panose="020B0604020202020204" pitchFamily="34" charset="0"/>
              </a:rPr>
              <a:t>mielenterveyspalvelut</a:t>
            </a:r>
            <a:br>
              <a:rPr lang="fi-FI" sz="3100" b="1" i="0" u="none" kern="1200" dirty="0">
                <a:solidFill>
                  <a:schemeClr val="tx2"/>
                </a:solidFill>
                <a:effectLst/>
                <a:latin typeface="+mn-lt"/>
                <a:cs typeface="Arial" panose="020B0604020202020204" pitchFamily="34" charset="0"/>
              </a:rPr>
            </a:br>
            <a:endParaRPr lang="fi-FI" sz="3100" dirty="0">
              <a:solidFill>
                <a:schemeClr val="tx2"/>
              </a:solidFill>
            </a:endParaRPr>
          </a:p>
        </p:txBody>
      </p:sp>
      <p:sp>
        <p:nvSpPr>
          <p:cNvPr id="3" name="Sisällön paikkamerkki 2">
            <a:extLst>
              <a:ext uri="{FF2B5EF4-FFF2-40B4-BE49-F238E27FC236}">
                <a16:creationId xmlns:a16="http://schemas.microsoft.com/office/drawing/2014/main" id="{C1183C93-7252-0B44-BE54-630F3AE0A4CF}"/>
              </a:ext>
            </a:extLst>
          </p:cNvPr>
          <p:cNvSpPr>
            <a:spLocks noGrp="1"/>
          </p:cNvSpPr>
          <p:nvPr>
            <p:ph idx="1"/>
          </p:nvPr>
        </p:nvSpPr>
        <p:spPr>
          <a:xfrm>
            <a:off x="4541202" y="160021"/>
            <a:ext cx="7631364" cy="6697979"/>
          </a:xfrm>
        </p:spPr>
        <p:txBody>
          <a:bodyPr anchor="ctr">
            <a:noAutofit/>
          </a:bodyPr>
          <a:lstStyle/>
          <a:p>
            <a:pPr marL="0" indent="0">
              <a:buNone/>
            </a:pPr>
            <a:r>
              <a:rPr lang="fi-FI" sz="1200" b="1" u="sng" dirty="0">
                <a:solidFill>
                  <a:schemeClr val="tx2"/>
                </a:solidFill>
                <a:latin typeface="Trebuchet MS" panose="020B0703020202090204" pitchFamily="34" charset="0"/>
              </a:rPr>
              <a:t>Asia/ilmiö:</a:t>
            </a:r>
          </a:p>
          <a:p>
            <a:pPr marL="0" indent="0">
              <a:buNone/>
            </a:pPr>
            <a:r>
              <a:rPr lang="fi-FI" sz="1200" i="0" kern="1200" dirty="0">
                <a:solidFill>
                  <a:schemeClr val="tx2"/>
                </a:solidFill>
                <a:effectLst/>
                <a:latin typeface="Trebuchet MS" panose="020B0703020202090204" pitchFamily="34" charset="0"/>
                <a:cs typeface="Arial" panose="020B0604020202020204" pitchFamily="34" charset="0"/>
              </a:rPr>
              <a:t>Päihdehoidon vieroitusjaksolle/pidempiaikaiseen kuntoutukseen tulee asiakkaita, joilla usein on jo avopalvelun kontakti olemassa. Hoidon aikana tulee ilmi asiakkaan taloudelliset haasteet sekä tuleva tai jo toimeenpantu häätö asunnosta. Usein nämä on ollut tiedossa jo avopalvelujen aikana, mutta avohoidon toimesta asiaa ei ole edistetty riittävästi ja esimerkiksi häätö on edennyt jo siten, että asunto tulee tyhjentää lyhyessä ajassa. Asiakasta on saatettu ohjata aikuissosiaalityöhön, mutta asiakkaan alentunut toimintakyky on estänyt asioiden järjestelemisen eikä lähipiirissä ole henkilöitä, jotka voisivat auttaa käytännön asioissa. </a:t>
            </a:r>
            <a:r>
              <a:rPr lang="fi-FI" sz="1200" dirty="0">
                <a:solidFill>
                  <a:schemeClr val="tx2"/>
                </a:solidFill>
                <a:latin typeface="Trebuchet MS" panose="020B0703020202090204" pitchFamily="34" charset="0"/>
                <a:cs typeface="Arial" panose="020B0604020202020204" pitchFamily="34" charset="0"/>
              </a:rPr>
              <a:t>T</a:t>
            </a:r>
            <a:r>
              <a:rPr lang="fi-FI" sz="1200" i="0" kern="1200" dirty="0">
                <a:solidFill>
                  <a:schemeClr val="tx2"/>
                </a:solidFill>
                <a:effectLst/>
                <a:latin typeface="Trebuchet MS" panose="020B0703020202090204" pitchFamily="34" charset="0"/>
                <a:cs typeface="Arial" panose="020B0604020202020204" pitchFamily="34" charset="0"/>
              </a:rPr>
              <a:t>ilanteet ovat kuormittavia, koska pitäisi toimia nopealla aikataululla, mikä ei kuitenkaan aina ole mahdollista. </a:t>
            </a:r>
            <a:r>
              <a:rPr lang="fi-FI" sz="1200" dirty="0">
                <a:solidFill>
                  <a:schemeClr val="tx2"/>
                </a:solidFill>
                <a:latin typeface="Trebuchet MS" panose="020B0703020202090204" pitchFamily="34" charset="0"/>
                <a:cs typeface="Arial" panose="020B0604020202020204" pitchFamily="34" charset="0"/>
              </a:rPr>
              <a:t>Konkreettisesti joudutaan </a:t>
            </a:r>
            <a:r>
              <a:rPr lang="fi-FI" sz="1200" i="0" kern="1200" dirty="0">
                <a:solidFill>
                  <a:schemeClr val="tx2"/>
                </a:solidFill>
                <a:effectLst/>
                <a:latin typeface="Trebuchet MS" panose="020B0703020202090204" pitchFamily="34" charset="0"/>
                <a:cs typeface="Arial" panose="020B0604020202020204" pitchFamily="34" charset="0"/>
              </a:rPr>
              <a:t>järjestämään asiakkaan muuttoasioita ja yksittäisen asiakkaan asioiden hoitamiseen menee resursseja. Viranomaisten käsittelyajat ovat pitkät ja tarvitaan ensin Kelan päätös ennen kuin käsittely voidaan siirtää kunnan aikuissosiaalityöhön, josta tilanteet joudutaan järjestämään/järjestellään täydentävällä/ehkäisevällä toimeentulotuella. Asunnottomuus myös pitkittää kotiuttamista. </a:t>
            </a:r>
          </a:p>
          <a:p>
            <a:pPr marL="0" indent="0">
              <a:buNone/>
            </a:pPr>
            <a:r>
              <a:rPr lang="fi-FI" sz="1200" b="1" u="sng" kern="1200" dirty="0">
                <a:solidFill>
                  <a:schemeClr val="tx2"/>
                </a:solidFill>
                <a:effectLst/>
                <a:latin typeface="Trebuchet MS" panose="020B0703020202090204" pitchFamily="34" charset="0"/>
              </a:rPr>
              <a:t>Kehittämistarve:</a:t>
            </a:r>
          </a:p>
          <a:p>
            <a:pPr marL="0" indent="0">
              <a:buNone/>
            </a:pPr>
            <a:r>
              <a:rPr lang="fi-FI" sz="1200" kern="1200" dirty="0">
                <a:solidFill>
                  <a:schemeClr val="tx2"/>
                </a:solidFill>
                <a:effectLst/>
                <a:latin typeface="Trebuchet MS" panose="020B0703020202090204" pitchFamily="34" charset="0"/>
              </a:rPr>
              <a:t>Päihdehuollon avopalveluissa tulee ottaa huomioon asiakkaan talous- ja asumisasiat sekä tarvittaessa työskennellä niiden kanssa ja ehkäistä siten tilanteiden kriisiytyminen (häätö, asunnottomuus).</a:t>
            </a:r>
            <a:endParaRPr lang="fi-FI" sz="1200" b="1" dirty="0">
              <a:solidFill>
                <a:schemeClr val="tx2"/>
              </a:solidFill>
              <a:latin typeface="Trebuchet MS" panose="020B0703020202090204" pitchFamily="34" charset="0"/>
            </a:endParaRPr>
          </a:p>
          <a:p>
            <a:pPr marL="0" indent="0">
              <a:buNone/>
            </a:pPr>
            <a:r>
              <a:rPr lang="fi-FI" sz="1200" b="1" u="sng" dirty="0">
                <a:solidFill>
                  <a:schemeClr val="tx2"/>
                </a:solidFill>
                <a:latin typeface="Trebuchet MS" panose="020B0703020202090204" pitchFamily="34" charset="0"/>
              </a:rPr>
              <a:t>Asia/ilmiö:</a:t>
            </a:r>
          </a:p>
          <a:p>
            <a:pPr marL="0" indent="0">
              <a:buNone/>
            </a:pPr>
            <a:r>
              <a:rPr lang="fi-FI" sz="1200" i="0" kern="1200" dirty="0">
                <a:solidFill>
                  <a:schemeClr val="tx2"/>
                </a:solidFill>
                <a:effectLst/>
                <a:latin typeface="Trebuchet MS" panose="020B0703020202090204" pitchFamily="34" charset="0"/>
                <a:cs typeface="Arial" panose="020B0604020202020204" pitchFamily="34" charset="0"/>
              </a:rPr>
              <a:t>Mielenterveyspalvelujen osastohoitoon tulee asiakkaita, joilla usein on jo avopalvelun kontakti olemassa. Hoidon aikana </a:t>
            </a:r>
            <a:r>
              <a:rPr lang="fi-FI" sz="1200" dirty="0">
                <a:solidFill>
                  <a:schemeClr val="tx2"/>
                </a:solidFill>
                <a:latin typeface="Trebuchet MS" panose="020B0703020202090204" pitchFamily="34" charset="0"/>
                <a:cs typeface="Arial" panose="020B0604020202020204" pitchFamily="34" charset="0"/>
              </a:rPr>
              <a:t>tulee ilmi </a:t>
            </a:r>
            <a:r>
              <a:rPr lang="fi-FI" sz="1200" i="0" kern="1200" dirty="0">
                <a:solidFill>
                  <a:schemeClr val="tx2"/>
                </a:solidFill>
                <a:effectLst/>
                <a:latin typeface="Trebuchet MS" panose="020B0703020202090204" pitchFamily="34" charset="0"/>
                <a:cs typeface="Arial" panose="020B0604020202020204" pitchFamily="34" charset="0"/>
              </a:rPr>
              <a:t>asiakkaan taloudelliset haasteet sekä tuleva tai jo toimeenpantu häätö asunnosta. Usein nämä on ollut tiedossa jo avopalvelujen aikana, mutta avohoidon toimesta asiaa ei ole edistetty riittävästi ja esimerkiksi häätö on edennyt jo siten, että asunto tulee tyhjentää lyhyessä ajassa. Asiakasta on saatettu ohjata aikuissosiaalityöhön, mutta asiakkaan alentunut toimintakyky on estänyt asioiden järjestelemisen eikä lähipiirissä ole henkilöitä, jotka voisivat auttaa käytännön asioissa. </a:t>
            </a:r>
            <a:r>
              <a:rPr lang="fi-FI" sz="1200" dirty="0">
                <a:solidFill>
                  <a:schemeClr val="tx2"/>
                </a:solidFill>
                <a:latin typeface="Trebuchet MS" panose="020B0703020202090204" pitchFamily="34" charset="0"/>
                <a:cs typeface="Arial" panose="020B0604020202020204" pitchFamily="34" charset="0"/>
              </a:rPr>
              <a:t>T</a:t>
            </a:r>
            <a:r>
              <a:rPr lang="fi-FI" sz="1200" i="0" kern="1200" dirty="0">
                <a:solidFill>
                  <a:schemeClr val="tx2"/>
                </a:solidFill>
                <a:effectLst/>
                <a:latin typeface="Trebuchet MS" panose="020B0703020202090204" pitchFamily="34" charset="0"/>
                <a:cs typeface="Arial" panose="020B0604020202020204" pitchFamily="34" charset="0"/>
              </a:rPr>
              <a:t>ilanteet ovat kuormittavia, koska pitäisi toimia nopealla aikataululla, mikä ei kuitenkaan aina ole mahdollista. </a:t>
            </a:r>
            <a:r>
              <a:rPr lang="fi-FI" sz="1200" dirty="0">
                <a:solidFill>
                  <a:schemeClr val="tx2"/>
                </a:solidFill>
                <a:latin typeface="Trebuchet MS" panose="020B0703020202090204" pitchFamily="34" charset="0"/>
                <a:cs typeface="Arial" panose="020B0604020202020204" pitchFamily="34" charset="0"/>
              </a:rPr>
              <a:t>K</a:t>
            </a:r>
            <a:r>
              <a:rPr lang="fi-FI" sz="1200" i="0" kern="1200" dirty="0">
                <a:solidFill>
                  <a:schemeClr val="tx2"/>
                </a:solidFill>
                <a:effectLst/>
                <a:latin typeface="Trebuchet MS" panose="020B0703020202090204" pitchFamily="34" charset="0"/>
                <a:cs typeface="Arial" panose="020B0604020202020204" pitchFamily="34" charset="0"/>
              </a:rPr>
              <a:t>onkreettisesti joudutaan järjestämään asiakkaan muuttoasioita ja yksittäisen asiakkaan asioiden hoitamiseen menee resursseja. Viranomaisten käsittelyajat ovat pitkät ja tarvitaan en Kelan päätös ennen kuin käsittely voidaan siirtää kunnan aikuissosiaalityöhön, josta tilanteet joudutaan järjestämään/järjestellään täydentävällä/ehkäisevällä toimeentulotuella. Asunnottomuus myös pitkittää kotiuttamista. </a:t>
            </a:r>
          </a:p>
          <a:p>
            <a:pPr marL="0" indent="0">
              <a:buNone/>
            </a:pPr>
            <a:r>
              <a:rPr lang="fi-FI" sz="1200" b="1" u="sng" dirty="0">
                <a:solidFill>
                  <a:schemeClr val="tx2"/>
                </a:solidFill>
                <a:latin typeface="Trebuchet MS" panose="020B0703020202090204" pitchFamily="34" charset="0"/>
              </a:rPr>
              <a:t>Kehittämistarve:</a:t>
            </a:r>
          </a:p>
          <a:p>
            <a:pPr marL="0" indent="0">
              <a:buNone/>
            </a:pPr>
            <a:r>
              <a:rPr lang="fi-FI" sz="1200" kern="1200" dirty="0">
                <a:solidFill>
                  <a:schemeClr val="tx2"/>
                </a:solidFill>
                <a:effectLst/>
                <a:latin typeface="Trebuchet MS" panose="020B0703020202090204" pitchFamily="34" charset="0"/>
              </a:rPr>
              <a:t>Mielenterveyspalvelujen avohoidossa tulee ottaa huomioon asiakkaan talous- ja asumisasiat sekä tarvittaessa työskennellä niiden kanssa ja ehkäistä siten tilanteiden kriisiytyminen (häätö, asunnottomuus). </a:t>
            </a:r>
            <a:endParaRPr lang="fi-FI" sz="1200" dirty="0">
              <a:solidFill>
                <a:schemeClr val="tx2"/>
              </a:solidFill>
              <a:latin typeface="Trebuchet MS" panose="020B0703020202090204" pitchFamily="34" charset="0"/>
            </a:endParaRPr>
          </a:p>
        </p:txBody>
      </p:sp>
    </p:spTree>
    <p:extLst>
      <p:ext uri="{BB962C8B-B14F-4D97-AF65-F5344CB8AC3E}">
        <p14:creationId xmlns:p14="http://schemas.microsoft.com/office/powerpoint/2010/main" val="217822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42" name="Group 4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43" name="Freeform: Shape 4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Otsikko 1">
            <a:extLst>
              <a:ext uri="{FF2B5EF4-FFF2-40B4-BE49-F238E27FC236}">
                <a16:creationId xmlns:a16="http://schemas.microsoft.com/office/drawing/2014/main" id="{E6D0D754-C8C1-5A4F-B3E4-AD16D54BEA87}"/>
              </a:ext>
            </a:extLst>
          </p:cNvPr>
          <p:cNvSpPr>
            <a:spLocks noGrp="1"/>
          </p:cNvSpPr>
          <p:nvPr>
            <p:ph type="title"/>
          </p:nvPr>
        </p:nvSpPr>
        <p:spPr>
          <a:xfrm>
            <a:off x="658183" y="1422801"/>
            <a:ext cx="3170867" cy="4371974"/>
          </a:xfrm>
        </p:spPr>
        <p:txBody>
          <a:bodyPr>
            <a:normAutofit/>
          </a:bodyPr>
          <a:lstStyle/>
          <a:p>
            <a:pPr>
              <a:spcBef>
                <a:spcPts val="0"/>
              </a:spcBef>
              <a:defRPr/>
            </a:pPr>
            <a:r>
              <a:rPr lang="fi-FI" sz="2800" b="1" u="none" kern="1200" dirty="0">
                <a:solidFill>
                  <a:schemeClr val="tx2"/>
                </a:solidFill>
                <a:effectLst/>
                <a:latin typeface="+mn-lt"/>
                <a:cs typeface="Arial" panose="020B0604020202020204" pitchFamily="34" charset="0"/>
              </a:rPr>
              <a:t>Eksoten organisaatiotason negatiiviset asiat/ilmiöt</a:t>
            </a:r>
            <a:br>
              <a:rPr lang="fi-FI" sz="2800" b="1" u="none" kern="1200" dirty="0">
                <a:solidFill>
                  <a:schemeClr val="tx2"/>
                </a:solidFill>
                <a:effectLst/>
                <a:latin typeface="+mn-lt"/>
                <a:cs typeface="Arial" panose="020B0604020202020204" pitchFamily="34" charset="0"/>
              </a:rPr>
            </a:br>
            <a:r>
              <a:rPr lang="fi-FI" sz="2800" b="0" u="none" kern="1200" dirty="0">
                <a:solidFill>
                  <a:schemeClr val="tx2"/>
                </a:solidFill>
                <a:effectLst/>
                <a:latin typeface="+mn-lt"/>
                <a:cs typeface="Arial" panose="020B0604020202020204" pitchFamily="34" charset="0"/>
              </a:rPr>
              <a:t>Palvelujen järjestäminen ja saatavuus</a:t>
            </a:r>
            <a:br>
              <a:rPr lang="fi-FI" sz="2800" b="0" u="none" kern="1200" dirty="0">
                <a:solidFill>
                  <a:schemeClr val="tx2"/>
                </a:solidFill>
                <a:effectLst/>
                <a:latin typeface="+mn-lt"/>
                <a:cs typeface="Arial" panose="020B0604020202020204" pitchFamily="34" charset="0"/>
              </a:rPr>
            </a:br>
            <a:r>
              <a:rPr lang="fi-FI" sz="2800" b="1" u="none" kern="1200" dirty="0">
                <a:solidFill>
                  <a:schemeClr val="tx2"/>
                </a:solidFill>
                <a:effectLst/>
                <a:latin typeface="+mn-lt"/>
                <a:cs typeface="Arial" panose="020B0604020202020204" pitchFamily="34" charset="0"/>
              </a:rPr>
              <a:t>Neuvonta- ja ohjauspalvelut</a:t>
            </a:r>
            <a:endParaRPr lang="fi-FI" sz="2800" dirty="0">
              <a:solidFill>
                <a:schemeClr val="tx2"/>
              </a:solidFill>
            </a:endParaRPr>
          </a:p>
        </p:txBody>
      </p:sp>
      <p:sp>
        <p:nvSpPr>
          <p:cNvPr id="3" name="Sisällön paikkamerkki 2">
            <a:extLst>
              <a:ext uri="{FF2B5EF4-FFF2-40B4-BE49-F238E27FC236}">
                <a16:creationId xmlns:a16="http://schemas.microsoft.com/office/drawing/2014/main" id="{9741F9E9-756F-3C41-81DB-9944A02BDA5B}"/>
              </a:ext>
            </a:extLst>
          </p:cNvPr>
          <p:cNvSpPr>
            <a:spLocks noGrp="1"/>
          </p:cNvSpPr>
          <p:nvPr>
            <p:ph idx="1"/>
          </p:nvPr>
        </p:nvSpPr>
        <p:spPr>
          <a:xfrm>
            <a:off x="5406390" y="450475"/>
            <a:ext cx="6269316" cy="5957050"/>
          </a:xfrm>
        </p:spPr>
        <p:txBody>
          <a:bodyPr anchor="ctr">
            <a:noAutofit/>
          </a:bodyPr>
          <a:lstStyle/>
          <a:p>
            <a:pPr marL="0" indent="0">
              <a:buNone/>
            </a:pPr>
            <a:r>
              <a:rPr lang="fi-FI" sz="1200" b="1" u="sng" dirty="0">
                <a:solidFill>
                  <a:schemeClr val="tx2"/>
                </a:solidFill>
                <a:latin typeface="Trebuchet MS" panose="020B0703020202090204" pitchFamily="34" charset="0"/>
              </a:rPr>
              <a:t>Asia/ilmiö</a:t>
            </a:r>
            <a:r>
              <a:rPr lang="fi-FI" sz="1200" b="1" dirty="0">
                <a:solidFill>
                  <a:schemeClr val="tx2"/>
                </a:solidFill>
                <a:latin typeface="Trebuchet MS" panose="020B0703020202090204" pitchFamily="34" charset="0"/>
              </a:rPr>
              <a:t>:</a:t>
            </a:r>
          </a:p>
          <a:p>
            <a:pPr marL="0" marR="0" lvl="0" indent="0" defTabSz="914400" rtl="0" eaLnBrk="1" fontAlgn="auto" latinLnBrk="0" hangingPunct="1">
              <a:spcAft>
                <a:spcPts val="0"/>
              </a:spcAft>
              <a:buClrTx/>
              <a:buSzTx/>
              <a:buFontTx/>
              <a:buNone/>
              <a:tabLst/>
              <a:defRPr/>
            </a:pPr>
            <a:r>
              <a:rPr lang="fi-FI" sz="1200" i="0" kern="1200" dirty="0">
                <a:solidFill>
                  <a:schemeClr val="tx2"/>
                </a:solidFill>
                <a:effectLst/>
                <a:latin typeface="Trebuchet MS" panose="020B0703020202090204" pitchFamily="34" charset="0"/>
                <a:cs typeface="Arial" panose="020B0604020202020204" pitchFamily="34" charset="0"/>
              </a:rPr>
              <a:t>Eksoten alueen pieniltä kunnilta puuttuu ja on jo pidemmän aikaa puuttunut asiakkaille helposti saatavilla oleva ja säännöllinen palveluohjauksen mahdollisuus. Neuvonta ja ohjaus on lakisääteistä toimintaa (SHL 6§) ja hyvinvointialueen asiakkaiden saatavissa tulee olla neuvontaa ja ohjausta. </a:t>
            </a:r>
          </a:p>
          <a:p>
            <a:pPr marL="0" marR="0" lvl="0" indent="0" defTabSz="914400" rtl="0" eaLnBrk="1" fontAlgn="auto" latinLnBrk="0" hangingPunct="1">
              <a:spcAft>
                <a:spcPts val="0"/>
              </a:spcAft>
              <a:buClrTx/>
              <a:buSzTx/>
              <a:buFontTx/>
              <a:buNone/>
              <a:tabLst/>
              <a:defRPr/>
            </a:pPr>
            <a:r>
              <a:rPr lang="fi-FI" sz="1200" i="0" kern="1200" dirty="0">
                <a:solidFill>
                  <a:schemeClr val="tx2"/>
                </a:solidFill>
                <a:effectLst/>
                <a:latin typeface="Trebuchet MS" panose="020B0703020202090204" pitchFamily="34" charset="0"/>
                <a:cs typeface="Arial" panose="020B0604020202020204" pitchFamily="34" charset="0"/>
              </a:rPr>
              <a:t>Kelan työntekijöiden aiemmat käynnit Eksoten joillakin hyvinvointiasemilla on lopetettu. Hyvinvointiasemilla oli aiemmin sosiaalityöntekijöitä ja –ohjaajia, mutta nyt palvelut on keskitetty. Työntekijät liikkuvat kuntiin, mutta pienten kuntien asukkaat joutuvat odottamaan tapaamista pidemmän aikaa tai heitä ohjataan asioimaan Aikuisten keskukseen. Pienten kuntien hyvinvointiasemilla oli myös aiemmin kiertävä palveluohjaaja yhtenä päivänä viikossa, joka ei ollut sosiaalityön yksiköstä. Syksystä 2022 alkaen palveluohjausta ei ole ollut saatavilla olleenkaan. Asiasta ei ole tiedotettu asukkaita eikä henkilökuntaa, eikä tietoa löydy Eksoten nettisivuilta. Marraskuusta 2022 alkaen neuvonta ja palveluohjaus on siirretty Sujuvaan. Tästä ei ole tiedotettu asukkaita, eivätkä työntekijät tiedä mitä muutos tarkoittaa pienten kuntien asukkaiden palveluohjauksen kannalta. On kohtuutonta viedä palvelut pois hyvinvointiasemilta, jolloin pienten kuntien asukkaille tulee kohtuuttomia välimatkoja asioimiseen ja toimittaa etuuksien hakemiseen liittyviä liitteitä.</a:t>
            </a:r>
          </a:p>
          <a:p>
            <a:pPr marL="0" marR="0" lvl="0" indent="0" defTabSz="914400" rtl="0" eaLnBrk="1" fontAlgn="auto" latinLnBrk="0" hangingPunct="1">
              <a:spcAft>
                <a:spcPts val="0"/>
              </a:spcAft>
              <a:buClrTx/>
              <a:buSzTx/>
              <a:buFont typeface="Wingdings" pitchFamily="2" charset="2"/>
              <a:buNone/>
              <a:tabLst/>
              <a:defRPr/>
            </a:pPr>
            <a:r>
              <a:rPr lang="fi-FI" sz="1200" i="0" kern="1200" dirty="0">
                <a:solidFill>
                  <a:schemeClr val="tx2"/>
                </a:solidFill>
                <a:effectLst/>
                <a:latin typeface="Trebuchet MS" panose="020B0703020202090204" pitchFamily="34" charset="0"/>
                <a:cs typeface="Arial" panose="020B0604020202020204" pitchFamily="34" charset="0"/>
              </a:rPr>
              <a:t>Väestön vähentyessä tutkitusti väestön toimintakyvyn haasteet esimerkiksi pitkäaikaistyöttömyyden</a:t>
            </a:r>
            <a:r>
              <a:rPr lang="fi-FI" sz="1200" dirty="0">
                <a:solidFill>
                  <a:schemeClr val="tx2"/>
                </a:solidFill>
                <a:latin typeface="Trebuchet MS" panose="020B0703020202090204" pitchFamily="34" charset="0"/>
                <a:cs typeface="Arial" panose="020B0604020202020204" pitchFamily="34" charset="0"/>
              </a:rPr>
              <a:t> ja </a:t>
            </a:r>
            <a:r>
              <a:rPr lang="fi-FI" sz="1200" i="0" kern="1200" dirty="0">
                <a:solidFill>
                  <a:schemeClr val="tx2"/>
                </a:solidFill>
                <a:effectLst/>
                <a:latin typeface="Trebuchet MS" panose="020B0703020202090204" pitchFamily="34" charset="0"/>
                <a:cs typeface="Arial" panose="020B0604020202020204" pitchFamily="34" charset="0"/>
              </a:rPr>
              <a:t>ikääntymisen myötä lisääntyvät ja siten perusteita sosiaalityön ja palveluohjauksen vähentämiselle näiltä alueilta on vaikea löytää.</a:t>
            </a:r>
          </a:p>
          <a:p>
            <a:pPr marL="0" indent="0">
              <a:buNone/>
            </a:pPr>
            <a:r>
              <a:rPr lang="fi-FI" sz="1200" b="1" u="sng" kern="1200" dirty="0">
                <a:solidFill>
                  <a:schemeClr val="tx2"/>
                </a:solidFill>
                <a:effectLst/>
                <a:latin typeface="Trebuchet MS" panose="020B0703020202090204" pitchFamily="34" charset="0"/>
              </a:rPr>
              <a:t>Kehittämistarve:</a:t>
            </a:r>
          </a:p>
          <a:p>
            <a:pPr marL="0" indent="0">
              <a:buNone/>
            </a:pPr>
            <a:r>
              <a:rPr lang="fi-FI" sz="1200" kern="1200" dirty="0">
                <a:solidFill>
                  <a:schemeClr val="tx2"/>
                </a:solidFill>
                <a:effectLst/>
                <a:latin typeface="Trebuchet MS" panose="020B0703020202090204" pitchFamily="34" charset="0"/>
              </a:rPr>
              <a:t>Etelä-Karjalan alueella tulee olla hyvinvointiasemilla kohtuuttomin välimatkoin saatavilla neuvontaa sekä säännöllistä palveluohjausta, joiden saatavuudesta on myös tiedotettava selkeästi ja ajantasaisesti. </a:t>
            </a:r>
            <a:endParaRPr lang="fi-FI" sz="1200" dirty="0">
              <a:solidFill>
                <a:schemeClr val="tx2"/>
              </a:solidFill>
              <a:effectLst/>
              <a:latin typeface="Trebuchet MS" panose="020B0703020202090204" pitchFamily="34" charset="0"/>
            </a:endParaRPr>
          </a:p>
        </p:txBody>
      </p:sp>
    </p:spTree>
    <p:extLst>
      <p:ext uri="{BB962C8B-B14F-4D97-AF65-F5344CB8AC3E}">
        <p14:creationId xmlns:p14="http://schemas.microsoft.com/office/powerpoint/2010/main" val="38915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A0202A1-91F8-A843-8F18-96F63C5F67F8}"/>
              </a:ext>
            </a:extLst>
          </p:cNvPr>
          <p:cNvSpPr>
            <a:spLocks noGrp="1"/>
          </p:cNvSpPr>
          <p:nvPr>
            <p:ph type="title"/>
          </p:nvPr>
        </p:nvSpPr>
        <p:spPr>
          <a:xfrm>
            <a:off x="643468" y="1567832"/>
            <a:ext cx="3082712" cy="4646699"/>
          </a:xfrm>
        </p:spPr>
        <p:txBody>
          <a:bodyPr anchor="t">
            <a:normAutofit/>
          </a:bodyPr>
          <a:lstStyle/>
          <a:p>
            <a:pPr>
              <a:spcBef>
                <a:spcPts val="0"/>
              </a:spcBef>
              <a:defRPr/>
            </a:pPr>
            <a:r>
              <a:rPr lang="fi-FI" sz="2800" b="1" dirty="0">
                <a:latin typeface="+mn-lt"/>
                <a:cs typeface="Arial" panose="020B0604020202020204" pitchFamily="34" charset="0"/>
              </a:rPr>
              <a:t>Kymsoten</a:t>
            </a:r>
            <a:r>
              <a:rPr lang="fi-FI" sz="2800" b="1" u="none" kern="1200" dirty="0">
                <a:effectLst/>
                <a:latin typeface="+mn-lt"/>
                <a:cs typeface="Arial" panose="020B0604020202020204" pitchFamily="34" charset="0"/>
              </a:rPr>
              <a:t> organisaatiotason negatiiviset asiat/ilmiöt</a:t>
            </a:r>
            <a:br>
              <a:rPr lang="fi-FI" sz="2800" b="1" u="none" kern="1200" dirty="0">
                <a:effectLst/>
                <a:latin typeface="+mn-lt"/>
                <a:cs typeface="Arial" panose="020B0604020202020204" pitchFamily="34" charset="0"/>
              </a:rPr>
            </a:br>
            <a:r>
              <a:rPr lang="fi-FI" sz="2800" b="0" u="none" kern="1200" dirty="0">
                <a:effectLst/>
                <a:latin typeface="+mn-lt"/>
                <a:cs typeface="Arial" panose="020B0604020202020204" pitchFamily="34" charset="0"/>
              </a:rPr>
              <a:t>Palvelujen järjestäminen ja saatavuus</a:t>
            </a:r>
            <a:br>
              <a:rPr lang="fi-FI" sz="2800" b="0" u="none" kern="1200" dirty="0">
                <a:effectLst/>
                <a:latin typeface="+mn-lt"/>
                <a:cs typeface="Arial" panose="020B0604020202020204" pitchFamily="34" charset="0"/>
              </a:rPr>
            </a:br>
            <a:r>
              <a:rPr lang="fi-FI" sz="2800" b="1" u="none" kern="1200" dirty="0">
                <a:effectLst/>
                <a:latin typeface="+mn-lt"/>
                <a:cs typeface="Arial" panose="020B0604020202020204" pitchFamily="34" charset="0"/>
              </a:rPr>
              <a:t>Lasten, nuorten ja lapsiperheiden palvelut</a:t>
            </a:r>
            <a:endParaRPr lang="fi-FI" sz="28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isällön paikkamerkki 2">
            <a:extLst>
              <a:ext uri="{FF2B5EF4-FFF2-40B4-BE49-F238E27FC236}">
                <a16:creationId xmlns:a16="http://schemas.microsoft.com/office/drawing/2014/main" id="{16CC3521-C4C9-C241-BF54-BB70A3F67042}"/>
              </a:ext>
            </a:extLst>
          </p:cNvPr>
          <p:cNvSpPr>
            <a:spLocks noGrp="1"/>
          </p:cNvSpPr>
          <p:nvPr>
            <p:ph idx="1"/>
          </p:nvPr>
        </p:nvSpPr>
        <p:spPr>
          <a:xfrm>
            <a:off x="4369648" y="302650"/>
            <a:ext cx="7590042" cy="6426641"/>
          </a:xfrm>
        </p:spPr>
        <p:txBody>
          <a:bodyPr>
            <a:noAutofit/>
          </a:bodyPr>
          <a:lstStyle/>
          <a:p>
            <a:pPr marL="0" indent="0">
              <a:buNone/>
            </a:pPr>
            <a:r>
              <a:rPr lang="fi-FI" sz="1200" b="1" u="sng" dirty="0">
                <a:latin typeface="Trebuchet MS" panose="020B0703020202090204" pitchFamily="34" charset="0"/>
                <a:cs typeface="Arial" panose="020B0604020202020204" pitchFamily="34" charset="0"/>
              </a:rPr>
              <a:t>Asia/ilmiö: </a:t>
            </a:r>
          </a:p>
          <a:p>
            <a:pPr marL="0" indent="0">
              <a:buNone/>
            </a:pPr>
            <a:r>
              <a:rPr lang="fi-FI" sz="1200" kern="1200" dirty="0">
                <a:effectLst/>
                <a:latin typeface="Trebuchet MS" panose="020B0703020202090204" pitchFamily="34" charset="0"/>
              </a:rPr>
              <a:t>Lastenneurologian seuranta päättyy 16-vuotiaana ja neuropsykiatrisen diagnoosin (esim. ADHD, ADD, oppimisvaikeudet, kehityksen monimuotoinen häiriö) saaneiden potilaiden seuranta voidaan siirtää 18-vuoteen saakka Nuorten Matalaan. Tämän jälkeen terveydenhuollon seuranta ja kuntoutustarpeen arviointi ja ohjaus jäävät lähtökohtaisesti perusterveydenhuollon tai opiskelijaterveydenhuollon vastuulle, joilla on riittämättömät resurssit. Miepäpkl ei sovellu kaikille, koska kaikilla ei ole mielenterveydenhäiriöitä. Hoitava taho on epäselvä 18-vuotta täyttämisen jälkeen, mikä vaikuttaa kuntoutuksen ja kuntoutusetuuksien saamiseen ja niiden jatkuvuuteen. Käytettävissä ei ole kuin perusterveydenhuolto, te-palvelut, aikuissosiaalityö sekä joissakin tapauksissa ehkä vammaispalvelu. Nuoren aikuisen itsenäistyminen on kuitenkin kesken ja hän tarvitsee edelleen erityistä tukea ja myös terveydenhuollon apua päästäkseen eteenpäin.</a:t>
            </a:r>
            <a:endParaRPr lang="fi-FI" sz="1200" dirty="0">
              <a:latin typeface="Trebuchet MS" panose="020B0703020202090204" pitchFamily="34" charset="0"/>
            </a:endParaRPr>
          </a:p>
          <a:p>
            <a:pPr marL="0" indent="0">
              <a:buNone/>
            </a:pPr>
            <a:r>
              <a:rPr lang="fi-FI" sz="1200" b="1" u="sng" dirty="0">
                <a:latin typeface="Trebuchet MS" panose="020B0703020202090204" pitchFamily="34" charset="0"/>
              </a:rPr>
              <a:t>Kehittämistarve:</a:t>
            </a:r>
          </a:p>
          <a:p>
            <a:pPr marL="0" indent="0">
              <a:buNone/>
            </a:pPr>
            <a:r>
              <a:rPr lang="fi-FI" sz="1200" kern="1200" dirty="0">
                <a:effectLst/>
                <a:latin typeface="Trebuchet MS" panose="020B0703020202090204" pitchFamily="34" charset="0"/>
              </a:rPr>
              <a:t>Neuropsykiatrisen diagnoosin saaneiden ei-mielenterveyshäiriöisten 18-vuotta täyttäneiden nuorten hoidon ja kuntoutuksen jatkuvuuden turvaamiseksi Nuorten matalan ikärajaa tulisi nostaa tai perustaa kyseiselle erityistä tukea tarvitsevalle asiakasryhmälle oma poliklinikka tai muu vastaavayksikkö, jossa olisi moniammatillista osaamista. </a:t>
            </a:r>
            <a:endParaRPr lang="fi-FI" sz="1200" b="0" i="0" u="none" kern="1200" dirty="0">
              <a:effectLst/>
              <a:latin typeface="Trebuchet MS" panose="020B0703020202090204" pitchFamily="34" charset="0"/>
              <a:cs typeface="Arial" panose="020B0604020202020204" pitchFamily="34" charset="0"/>
            </a:endParaRPr>
          </a:p>
          <a:p>
            <a:pPr marL="0" indent="0">
              <a:buNone/>
            </a:pPr>
            <a:endParaRPr lang="fi-FI" sz="1200" b="0" i="0" kern="1200" dirty="0">
              <a:effectLst/>
              <a:latin typeface="Trebuchet MS" panose="020B0703020202090204" pitchFamily="34" charset="0"/>
              <a:cs typeface="Arial" panose="020B0604020202020204" pitchFamily="34" charset="0"/>
            </a:endParaRPr>
          </a:p>
          <a:p>
            <a:pPr marL="0" indent="0">
              <a:buNone/>
            </a:pPr>
            <a:r>
              <a:rPr lang="fi-FI" sz="1200" b="1" i="0" u="sng" kern="1200" dirty="0">
                <a:effectLst/>
                <a:latin typeface="Trebuchet MS" panose="020B0703020202090204" pitchFamily="34" charset="0"/>
                <a:cs typeface="Arial" panose="020B0604020202020204" pitchFamily="34" charset="0"/>
              </a:rPr>
              <a:t>Asia/ilmiö:</a:t>
            </a:r>
          </a:p>
          <a:p>
            <a:pPr marL="0" indent="0">
              <a:buNone/>
            </a:pPr>
            <a:r>
              <a:rPr lang="fi-FI" sz="1200" kern="1200" dirty="0">
                <a:solidFill>
                  <a:schemeClr val="dk1"/>
                </a:solidFill>
                <a:effectLst/>
                <a:latin typeface="Trebuchet MS" panose="020B0703020202090204" pitchFamily="34" charset="0"/>
              </a:rPr>
              <a:t>Vaikeat ja pitkittyneet erotilanteet ja vanhempien väliset ristiriidat näkyvät lapsiperhepalveluiden eri palvelumuodoissa ja käräjäoikeudessa. </a:t>
            </a:r>
            <a:r>
              <a:rPr lang="fi-FI" sz="1200" dirty="0">
                <a:solidFill>
                  <a:schemeClr val="dk1"/>
                </a:solidFill>
                <a:latin typeface="Trebuchet MS" panose="020B0703020202090204" pitchFamily="34" charset="0"/>
              </a:rPr>
              <a:t>Näyttää, </a:t>
            </a:r>
            <a:r>
              <a:rPr lang="fi-FI" sz="1200" kern="1200" dirty="0">
                <a:solidFill>
                  <a:schemeClr val="dk1"/>
                </a:solidFill>
                <a:effectLst/>
                <a:latin typeface="Trebuchet MS" panose="020B0703020202090204" pitchFamily="34" charset="0"/>
              </a:rPr>
              <a:t>että tämän tyyppisille asiakkaille sanotaan lastensuojelussa ja perheiden sosiaalipalveluissa edelleen helposti, että emme voi vaikuttaa tai auttaa, kun kyseessä on huolto- ja tapaamisriita. Nämä tapaukset saatetaan nähdä liian kapeasti ja eroperheen lapsen tilannetta tarkastellaan vain riittävän hyvien olosuhteiden näkökulmasta eikä tunnepuolen pitkäaikaisten stressitekijöiden ja mahdollisen traumatisoivan ilmapiirin näkökulmasta. Tilanteiden liian nopea ja pintapuolinen tulkinta voi myös aiheuttaa sen, ettei työntekijä tunnista jommankumman tai molempien vanhempien mielenterveysongelmaa tai vieraannuttavaa toimintaa.</a:t>
            </a:r>
            <a:endParaRPr lang="fi-FI" sz="1200" u="sng" dirty="0">
              <a:latin typeface="Trebuchet MS" panose="020B0703020202090204" pitchFamily="34" charset="0"/>
            </a:endParaRPr>
          </a:p>
          <a:p>
            <a:pPr marL="0" indent="0">
              <a:buNone/>
            </a:pPr>
            <a:r>
              <a:rPr lang="fi-FI" sz="1200" b="1" u="sng" dirty="0">
                <a:latin typeface="Trebuchet MS" panose="020B0703020202090204" pitchFamily="34" charset="0"/>
              </a:rPr>
              <a:t>Kehittämistarve:</a:t>
            </a:r>
          </a:p>
          <a:p>
            <a:pPr marL="0" indent="0">
              <a:buNone/>
            </a:pPr>
            <a:r>
              <a:rPr lang="fi-FI" sz="1200" dirty="0">
                <a:solidFill>
                  <a:srgbClr val="000000"/>
                </a:solidFill>
                <a:effectLst/>
                <a:latin typeface="Trebuchet MS" panose="020B0703020202090204" pitchFamily="34" charset="0"/>
                <a:ea typeface="Times New Roman" panose="02020603050405020304" pitchFamily="18" charset="0"/>
              </a:rPr>
              <a:t>Vaikeissa ja pitkittyneissä erotilanteissa tulisi olla saatavilla palvelu, jossa työntekijät sitoutuvat työskentelemään asiakkaiden kanssa pitkäaikaisesti ja palvelussa tarjotaan riittävän tukevaa tukea ja terapeuttista apua vanhemmille sekä lapsille. Palvelu räätälöitäisiin yhdessä vanhempien ja tarvittaessa lasten kanssa ja palveluun pääsy olisi asiakkaille vaivatonta aina tarpeen mukaan. </a:t>
            </a:r>
            <a:endParaRPr lang="fi-FI" sz="1200" u="sng" dirty="0">
              <a:latin typeface="Trebuchet MS" panose="020B0703020202090204" pitchFamily="34" charset="0"/>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5148667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897115B84C5534CA535EDC743479842" ma:contentTypeVersion="18" ma:contentTypeDescription="Luo uusi asiakirja." ma:contentTypeScope="" ma:versionID="2e8ba4dc185f3ed1f65fd78cc94facbf">
  <xsd:schema xmlns:xsd="http://www.w3.org/2001/XMLSchema" xmlns:xs="http://www.w3.org/2001/XMLSchema" xmlns:p="http://schemas.microsoft.com/office/2006/metadata/properties" xmlns:ns1="http://schemas.microsoft.com/sharepoint/v3" xmlns:ns2="e29561c5-01b4-422f-902c-88a4ca797f29" xmlns:ns3="6d024df0-2383-4373-9f10-c19e84734126" targetNamespace="http://schemas.microsoft.com/office/2006/metadata/properties" ma:root="true" ma:fieldsID="18876e15a57ea8effbebca444ab8590f" ns1:_="" ns2:_="" ns3:_="">
    <xsd:import namespace="http://schemas.microsoft.com/sharepoint/v3"/>
    <xsd:import namespace="e29561c5-01b4-422f-902c-88a4ca797f29"/>
    <xsd:import namespace="6d024df0-2383-4373-9f10-c19e847341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Yhtenäisen yhteensopivuuskäytännön ominaisuudet" ma:hidden="true" ma:internalName="_ip_UnifiedCompliancePolicyProperties">
      <xsd:simpleType>
        <xsd:restriction base="dms:Note"/>
      </xsd:simpleType>
    </xsd:element>
    <xsd:element name="_ip_UnifiedCompliancePolicyUIAction" ma:index="15"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9561c5-01b4-422f-902c-88a4ca797f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Kuvien tunnisteet" ma:readOnly="false" ma:fieldId="{5cf76f15-5ced-4ddc-b409-7134ff3c332f}" ma:taxonomyMulti="true" ma:sspId="b34763e5-0d79-425a-a294-6306af6436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024df0-2383-4373-9f10-c19e84734126"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element name="TaxCatchAll" ma:index="25" nillable="true" ma:displayName="Taxonomy Catch All Column" ma:hidden="true" ma:list="{f279cfcc-675d-4c4f-a942-1af3fd2bd74a}" ma:internalName="TaxCatchAll" ma:showField="CatchAllData" ma:web="6d024df0-2383-4373-9f10-c19e84734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29561c5-01b4-422f-902c-88a4ca797f29">
      <Terms xmlns="http://schemas.microsoft.com/office/infopath/2007/PartnerControls"/>
    </lcf76f155ced4ddcb4097134ff3c332f>
    <_ip_UnifiedCompliancePolicyProperties xmlns="http://schemas.microsoft.com/sharepoint/v3" xsi:nil="true"/>
    <TaxCatchAll xmlns="6d024df0-2383-4373-9f10-c19e84734126" xsi:nil="true"/>
  </documentManagement>
</p:properties>
</file>

<file path=customXml/itemProps1.xml><?xml version="1.0" encoding="utf-8"?>
<ds:datastoreItem xmlns:ds="http://schemas.openxmlformats.org/officeDocument/2006/customXml" ds:itemID="{18EAC1C3-37A3-4F00-B51F-3D8A3969DADE}">
  <ds:schemaRefs>
    <ds:schemaRef ds:uri="http://schemas.microsoft.com/sharepoint/v3/contenttype/forms"/>
  </ds:schemaRefs>
</ds:datastoreItem>
</file>

<file path=customXml/itemProps2.xml><?xml version="1.0" encoding="utf-8"?>
<ds:datastoreItem xmlns:ds="http://schemas.openxmlformats.org/officeDocument/2006/customXml" ds:itemID="{F2F97605-7C89-47C7-898E-EEC65805A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9561c5-01b4-422f-902c-88a4ca797f29"/>
    <ds:schemaRef ds:uri="6d024df0-2383-4373-9f10-c19e84734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BCEAEC-33C0-49F1-808B-538A1C8153D9}">
  <ds:schemaRefs>
    <ds:schemaRef ds:uri="e29561c5-01b4-422f-902c-88a4ca797f29"/>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6d024df0-2383-4373-9f10-c19e84734126"/>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771</TotalTime>
  <Words>3952</Words>
  <Application>Microsoft Macintosh PowerPoint</Application>
  <PresentationFormat>Laajakuva</PresentationFormat>
  <Paragraphs>266</Paragraphs>
  <Slides>21</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21</vt:i4>
      </vt:variant>
    </vt:vector>
  </HeadingPairs>
  <TitlesOfParts>
    <vt:vector size="28" baseType="lpstr">
      <vt:lpstr>Aharoni</vt:lpstr>
      <vt:lpstr>Arial</vt:lpstr>
      <vt:lpstr>Calibri</vt:lpstr>
      <vt:lpstr>Calibri Light</vt:lpstr>
      <vt:lpstr>Trebuchet MS</vt:lpstr>
      <vt:lpstr>Wingdings</vt:lpstr>
      <vt:lpstr>Office-teema</vt:lpstr>
      <vt:lpstr>Eksoten ja Kymsoten sosiaalisen raportoinnin syyskauden 2022 tulokset</vt:lpstr>
      <vt:lpstr>Sosiaalinen raportointi syyskausi 2022</vt:lpstr>
      <vt:lpstr>PowerPoint-esitys</vt:lpstr>
      <vt:lpstr>PowerPoint-esitys</vt:lpstr>
      <vt:lpstr>Eksoten organisaatiotason negatiiviset asiat/ilmiöt Palvelujen järjestäminen ja saatavuus Lastensuojelu </vt:lpstr>
      <vt:lpstr>Eksoten organisaatiotason negatiiviset asiat/ilmiöt Palvelujen järjestäminen ja saatavuus Vammaispalvelut </vt:lpstr>
      <vt:lpstr>Eksoten organisaatiotason negatiiviset asiat/ilmiöt Palvelujen järjestäminen ja saatavuus Päihdepalvelut &amp; mielenterveyspalvelut </vt:lpstr>
      <vt:lpstr>Eksoten organisaatiotason negatiiviset asiat/ilmiöt Palvelujen järjestäminen ja saatavuus Neuvonta- ja ohjauspalvelut</vt:lpstr>
      <vt:lpstr>Kymsoten organisaatiotason negatiiviset asiat/ilmiöt Palvelujen järjestäminen ja saatavuus Lasten, nuorten ja lapsiperheiden palvelut</vt:lpstr>
      <vt:lpstr>Kymsoten organisaatiotason negatiiviset asiat/ilmiöt Palvelujen järjestäminen ja saatavuus Työikäisten &amp;  pakolaistaustaisten aikuisten palvelut</vt:lpstr>
      <vt:lpstr>Kymsoten organisaatiotason negatiiviset asiat/ilmiöt Palvelujen järjestäminen ja saatavuus Terveydenhuolto</vt:lpstr>
      <vt:lpstr>Kymsoten organisaatiotason negatiiviset asiat/ilmiöt Palvelujen järjestäminen ja saatavuus Mielenterveys- ja päihdepalvelut </vt:lpstr>
      <vt:lpstr>Kymsoten organisaatiotason huoli, kehittäminen asiat/ilmiöt Palvelujen järjestäminen ja saatavuus Ikääntyneiden muistisairaiden palvelut </vt:lpstr>
      <vt:lpstr>Kymsoten organisaatiotason huoli, kehittäminen asiat/ilmiöt Palvelujen järjestäminen ja saatavuus Lasten psykiatria &amp; sosiaalisen raportoinnin viestintä</vt:lpstr>
      <vt:lpstr>Eksotelta kuntiin vietävät – HYTE-työhön vietävät negatiiviset asiat/ilmiöt Palvelujen järjestäminen ja saatavuus Erityisen tuen ja tehostetun tuen oppilaat</vt:lpstr>
      <vt:lpstr>Kymsotelta kuntiin vietävät – HYTE-työhön vietävät negatiiviset asiat/ilmiöt Palvelujen järjestäminen ja saatavuus Asuminen</vt:lpstr>
      <vt:lpstr>Kymsotelta kuntiin vietävät – HYTE-työhön vietävät negatiiviset asiat/ilmiöt Palvelujen järjestäminen ja saatavuus Hyväntekeväisyys- ja avustustoiminta</vt:lpstr>
      <vt:lpstr>Eksotelta valtakunnallisesti edistettävät negatiiviset asiat/ilmiöt Talous Kela </vt:lpstr>
      <vt:lpstr>Eksotelta valtakunnallisesti edistettävät negatiiviset asiat/ilmiöt Talous Kela &amp; opintolaina</vt:lpstr>
      <vt:lpstr>Kymsotelta valtakunnallisesti edistettävät negatiiviset asiat/ilmiöt Palvelujen järjestäminen  Vankilan sosiaalityö ja sosiaaliohjaus</vt:lpstr>
      <vt:lpstr>Sosiaalinen raportointi ja aamukahvit jatkuvat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Sosiaalityön aamukahvit 25.1.2023  Eksoten ja Kymsoten sosiaalisen  raportoinnin syyskausi 2022</dc:title>
  <dc:creator>Hanna Jokimies</dc:creator>
  <cp:lastModifiedBy>Hanna Jokimies</cp:lastModifiedBy>
  <cp:revision>1</cp:revision>
  <dcterms:created xsi:type="dcterms:W3CDTF">2023-01-17T12:39:11Z</dcterms:created>
  <dcterms:modified xsi:type="dcterms:W3CDTF">2023-01-24T08:30:13Z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0x010100A897115B84C5534CA535EDC743479842</vt:lpwstr>
  </property>
  <property fmtid="{D5CDD505-2E9C-101B-9397-08002B2CF9AE}" pid="3" name="MediaServiceImageTags">
    <vt:lpwstr/>
  </property>
</Properties>
</file>